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0" r:id="rId3"/>
    <p:sldId id="269" r:id="rId4"/>
    <p:sldId id="268" r:id="rId5"/>
    <p:sldId id="280" r:id="rId6"/>
    <p:sldId id="283" r:id="rId7"/>
    <p:sldId id="275" r:id="rId8"/>
    <p:sldId id="282" r:id="rId9"/>
    <p:sldId id="258" r:id="rId10"/>
    <p:sldId id="265" r:id="rId11"/>
    <p:sldId id="261" r:id="rId12"/>
    <p:sldId id="270" r:id="rId13"/>
    <p:sldId id="262" r:id="rId14"/>
    <p:sldId id="263" r:id="rId15"/>
    <p:sldId id="271" r:id="rId16"/>
    <p:sldId id="264" r:id="rId17"/>
    <p:sldId id="272" r:id="rId18"/>
    <p:sldId id="28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9A0B8C7A-C9C0-B94F-A9FB-CCD2E2CBEA15}">
          <p14:sldIdLst>
            <p14:sldId id="257"/>
            <p14:sldId id="260"/>
            <p14:sldId id="269"/>
            <p14:sldId id="268"/>
          </p14:sldIdLst>
        </p14:section>
        <p14:section name="Placeholder Layouts" id="{5BEC25FF-7F29-2943-A432-7FFF68D68758}">
          <p14:sldIdLst>
            <p14:sldId id="280"/>
            <p14:sldId id="283"/>
          </p14:sldIdLst>
        </p14:section>
        <p14:section name="Standard Layouts" id="{F9EF3464-936C-014C-A632-CE56507E9B00}">
          <p14:sldIdLst>
            <p14:sldId id="275"/>
            <p14:sldId id="282"/>
          </p14:sldIdLst>
        </p14:section>
        <p14:section name="Charts" id="{52C98C5D-227F-4142-AA74-55937EFDFBCC}">
          <p14:sldIdLst>
            <p14:sldId id="258"/>
            <p14:sldId id="265"/>
            <p14:sldId id="261"/>
          </p14:sldIdLst>
        </p14:section>
        <p14:section name="Impact Slides" id="{CAED85A7-BC6B-6E4E-A73A-F4501BB66642}">
          <p14:sldIdLst>
            <p14:sldId id="270"/>
            <p14:sldId id="262"/>
            <p14:sldId id="263"/>
            <p14:sldId id="271"/>
            <p14:sldId id="264"/>
            <p14:sldId id="272"/>
            <p14:sldId id="284"/>
          </p14:sldIdLst>
        </p14:section>
        <p14:section name="Common Graphic Elements" id="{0023C3F2-59FE-9845-A788-3BF002CBE98A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66A"/>
    <a:srgbClr val="BBBCBC"/>
    <a:srgbClr val="041E42"/>
    <a:srgbClr val="003D81"/>
    <a:srgbClr val="9CA09C"/>
    <a:srgbClr val="4A4C4D"/>
    <a:srgbClr val="00A4CC"/>
    <a:srgbClr val="011B39"/>
    <a:srgbClr val="003DA5"/>
    <a:srgbClr val="04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6176" autoAdjust="0"/>
  </p:normalViewPr>
  <p:slideViewPr>
    <p:cSldViewPr snapToGrid="0" snapToObjects="1">
      <p:cViewPr>
        <p:scale>
          <a:sx n="97" d="100"/>
          <a:sy n="97" d="100"/>
        </p:scale>
        <p:origin x="2528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20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Participation</c:v>
                </c:pt>
              </c:strCache>
            </c:strRef>
          </c:tx>
          <c:spPr>
            <a:solidFill>
              <a:srgbClr val="011B39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#,##0">
                  <c:v>17000</c:v>
                </c:pt>
                <c:pt idx="1">
                  <c:v>18000</c:v>
                </c:pt>
                <c:pt idx="2" formatCode="#,##0">
                  <c:v>19500</c:v>
                </c:pt>
                <c:pt idx="3">
                  <c:v>19500</c:v>
                </c:pt>
                <c:pt idx="4">
                  <c:v>20000</c:v>
                </c:pt>
                <c:pt idx="5">
                  <c:v>21000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7-7149-93D8-DE6D474215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CA09C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2A67-7149-93D8-DE6D47421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6309648"/>
        <c:axId val="1546311968"/>
      </c:barChart>
      <c:catAx>
        <c:axId val="154630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3D81"/>
            </a:solidFill>
          </a:ln>
        </c:spPr>
        <c:txPr>
          <a:bodyPr/>
          <a:lstStyle/>
          <a:p>
            <a:pPr>
              <a:defRPr sz="1400" b="0" i="0">
                <a:solidFill>
                  <a:srgbClr val="0B3066"/>
                </a:solidFill>
                <a:latin typeface="Helvetica Neue"/>
                <a:cs typeface="Helvetica Neue"/>
              </a:defRPr>
            </a:pPr>
            <a:endParaRPr lang="en-US"/>
          </a:p>
        </c:txPr>
        <c:crossAx val="1546311968"/>
        <c:crosses val="autoZero"/>
        <c:auto val="1"/>
        <c:lblAlgn val="ctr"/>
        <c:lblOffset val="100"/>
        <c:noMultiLvlLbl val="0"/>
      </c:catAx>
      <c:valAx>
        <c:axId val="1546311968"/>
        <c:scaling>
          <c:orientation val="minMax"/>
        </c:scaling>
        <c:delete val="0"/>
        <c:axPos val="l"/>
        <c:majorGridlines>
          <c:spPr>
            <a:ln w="12700">
              <a:solidFill>
                <a:srgbClr val="003D81"/>
              </a:solidFill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 i="0">
                <a:solidFill>
                  <a:srgbClr val="0B3066"/>
                </a:solidFill>
                <a:latin typeface="Helvetica Neue"/>
                <a:cs typeface="Helvetica Neue"/>
              </a:defRPr>
            </a:pPr>
            <a:endParaRPr lang="en-US"/>
          </a:p>
        </c:txPr>
        <c:crossAx val="1546309648"/>
        <c:crosses val="autoZero"/>
        <c:crossBetween val="between"/>
      </c:valAx>
      <c:spPr>
        <a:ln>
          <a:prstDash val="sysDot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Participation</c:v>
                </c:pt>
              </c:strCache>
            </c:strRef>
          </c:tx>
          <c:spPr>
            <a:solidFill>
              <a:srgbClr val="011B39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#,##0">
                  <c:v>17000</c:v>
                </c:pt>
                <c:pt idx="1">
                  <c:v>18000</c:v>
                </c:pt>
                <c:pt idx="2" formatCode="#,##0">
                  <c:v>19500</c:v>
                </c:pt>
                <c:pt idx="3">
                  <c:v>19500</c:v>
                </c:pt>
                <c:pt idx="4">
                  <c:v>20000</c:v>
                </c:pt>
                <c:pt idx="5">
                  <c:v>21000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F-3345-A206-46F83DFA5C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Additional growth over the prior fiscal year</c:v>
                </c:pt>
              </c:strCache>
            </c:strRef>
          </c:tx>
          <c:spPr>
            <a:solidFill>
              <a:srgbClr val="9CA09C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3">
                  <c:v>1500</c:v>
                </c:pt>
                <c:pt idx="4">
                  <c:v>1500</c:v>
                </c:pt>
                <c:pt idx="5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F-3345-A206-46F83DFA5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6385072"/>
        <c:axId val="1546387392"/>
      </c:barChart>
      <c:catAx>
        <c:axId val="1546385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>
                <a:solidFill>
                  <a:srgbClr val="0B3066"/>
                </a:solidFill>
                <a:latin typeface="Helvetica Neue"/>
                <a:cs typeface="Helvetica Neue"/>
              </a:defRPr>
            </a:pPr>
            <a:endParaRPr lang="en-US"/>
          </a:p>
        </c:txPr>
        <c:crossAx val="1546387392"/>
        <c:crosses val="autoZero"/>
        <c:auto val="1"/>
        <c:lblAlgn val="ctr"/>
        <c:lblOffset val="100"/>
        <c:noMultiLvlLbl val="0"/>
      </c:catAx>
      <c:valAx>
        <c:axId val="1546387392"/>
        <c:scaling>
          <c:orientation val="minMax"/>
        </c:scaling>
        <c:delete val="0"/>
        <c:axPos val="l"/>
        <c:majorGridlines>
          <c:spPr>
            <a:ln>
              <a:solidFill>
                <a:srgbClr val="003D81"/>
              </a:solidFill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 i="0">
                <a:solidFill>
                  <a:srgbClr val="0B3066"/>
                </a:solidFill>
                <a:latin typeface="Helvetica"/>
                <a:cs typeface="Helvetica"/>
              </a:defRPr>
            </a:pPr>
            <a:endParaRPr lang="en-US"/>
          </a:p>
        </c:txPr>
        <c:crossAx val="15463850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0" i="0">
              <a:solidFill>
                <a:srgbClr val="0B3066"/>
              </a:solidFill>
              <a:latin typeface="Helvetica Neue"/>
              <a:cs typeface="Helvetica Neue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School B</c:v>
                </c:pt>
              </c:strCache>
            </c:strRef>
          </c:tx>
          <c:spPr>
            <a:ln>
              <a:solidFill>
                <a:srgbClr val="011B39"/>
              </a:solidFill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#,##0</c:formatCode>
                <c:ptCount val="3"/>
                <c:pt idx="0">
                  <c:v>40</c:v>
                </c:pt>
                <c:pt idx="1">
                  <c:v>42</c:v>
                </c:pt>
                <c:pt idx="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90-6145-9442-4274A4ACCE5A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School A</c:v>
                </c:pt>
              </c:strCache>
            </c:strRef>
          </c:tx>
          <c:spPr>
            <a:ln>
              <a:solidFill>
                <a:srgbClr val="003DA5"/>
              </a:solidFill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20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90-6145-9442-4274A4ACCE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School C</c:v>
                </c:pt>
              </c:strCache>
            </c:strRef>
          </c:tx>
          <c:spPr>
            <a:ln>
              <a:solidFill>
                <a:srgbClr val="9CA09C"/>
              </a:solidFill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>
                  <c:v>38</c:v>
                </c:pt>
                <c:pt idx="1">
                  <c:v>60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90-6145-9442-4274A4ACC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6570144"/>
        <c:axId val="1546572896"/>
      </c:lineChart>
      <c:catAx>
        <c:axId val="154657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03D81"/>
            </a:solidFill>
          </a:ln>
        </c:spPr>
        <c:txPr>
          <a:bodyPr/>
          <a:lstStyle/>
          <a:p>
            <a:pPr>
              <a:defRPr sz="1400" b="0" i="0">
                <a:solidFill>
                  <a:srgbClr val="0B3066"/>
                </a:solidFill>
                <a:latin typeface="Helvetica Neue"/>
                <a:cs typeface="Helvetica Neue"/>
              </a:defRPr>
            </a:pPr>
            <a:endParaRPr lang="en-US"/>
          </a:p>
        </c:txPr>
        <c:crossAx val="1546572896"/>
        <c:crosses val="autoZero"/>
        <c:auto val="1"/>
        <c:lblAlgn val="ctr"/>
        <c:lblOffset val="100"/>
        <c:noMultiLvlLbl val="0"/>
      </c:catAx>
      <c:valAx>
        <c:axId val="1546572896"/>
        <c:scaling>
          <c:orientation val="minMax"/>
        </c:scaling>
        <c:delete val="0"/>
        <c:axPos val="l"/>
        <c:majorGridlines>
          <c:spPr>
            <a:ln w="12700">
              <a:solidFill>
                <a:srgbClr val="003D81"/>
              </a:solidFill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>
            <a:noFill/>
          </a:ln>
        </c:spPr>
        <c:txPr>
          <a:bodyPr/>
          <a:lstStyle/>
          <a:p>
            <a:pPr>
              <a:defRPr sz="1400" b="1" i="0" kern="1200" spc="0">
                <a:solidFill>
                  <a:srgbClr val="0B3066"/>
                </a:solidFill>
                <a:latin typeface="Helvetica Neue"/>
                <a:cs typeface="Helvetica"/>
              </a:defRPr>
            </a:pPr>
            <a:endParaRPr lang="en-US"/>
          </a:p>
        </c:txPr>
        <c:crossAx val="1546570144"/>
        <c:crosses val="autoZero"/>
        <c:crossBetween val="between"/>
      </c:valAx>
      <c:spPr>
        <a:ln>
          <a:prstDash val="sysDot"/>
        </a:ln>
      </c:spPr>
    </c:plotArea>
    <c:legend>
      <c:legendPos val="b"/>
      <c:overlay val="0"/>
      <c:txPr>
        <a:bodyPr/>
        <a:lstStyle/>
        <a:p>
          <a:pPr>
            <a:defRPr sz="1600" b="0" i="0">
              <a:latin typeface="Helvetica Neue Medium"/>
              <a:cs typeface="Helvetica Neue Medium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A4ACE-EDED-3F4D-AB32-5CEC0E437F02}" type="doc">
      <dgm:prSet loTypeId="urn:microsoft.com/office/officeart/2005/8/layout/pyramid1" loCatId="" qsTypeId="urn:microsoft.com/office/officeart/2005/8/quickstyle/simple1" qsCatId="simple" csTypeId="urn:microsoft.com/office/officeart/2005/8/colors/accent0_3" csCatId="mainScheme" phldr="1"/>
      <dgm:spPr/>
    </dgm:pt>
    <dgm:pt modelId="{7529EDCE-AC90-EE4D-BA85-43ADBCF4BEBF}">
      <dgm:prSet phldrT="[Text]" phldr="1" custT="1"/>
      <dgm:spPr>
        <a:ln>
          <a:solidFill>
            <a:srgbClr val="FFFFFF"/>
          </a:solidFill>
        </a:ln>
      </dgm:spPr>
      <dgm:t>
        <a:bodyPr/>
        <a:lstStyle/>
        <a:p>
          <a:endParaRPr lang="en-US" sz="1800" b="0" i="0" dirty="0">
            <a:solidFill>
              <a:schemeClr val="bg1"/>
            </a:solidFill>
            <a:latin typeface="Helvetica Neue"/>
            <a:cs typeface="Helvetica Neue"/>
          </a:endParaRPr>
        </a:p>
      </dgm:t>
    </dgm:pt>
    <dgm:pt modelId="{C6FC206A-0904-4C41-884A-F1A2F560454E}" type="parTrans" cxnId="{17BF67A6-50E4-5B45-8935-DF20FEABA31D}">
      <dgm:prSet/>
      <dgm:spPr/>
      <dgm:t>
        <a:bodyPr/>
        <a:lstStyle/>
        <a:p>
          <a:endParaRPr lang="en-US"/>
        </a:p>
      </dgm:t>
    </dgm:pt>
    <dgm:pt modelId="{788027C2-7349-7644-A2EC-E2987C8810AF}" type="sibTrans" cxnId="{17BF67A6-50E4-5B45-8935-DF20FEABA31D}">
      <dgm:prSet/>
      <dgm:spPr/>
      <dgm:t>
        <a:bodyPr/>
        <a:lstStyle/>
        <a:p>
          <a:endParaRPr lang="en-US"/>
        </a:p>
      </dgm:t>
    </dgm:pt>
    <dgm:pt modelId="{CA44D92B-F730-6D46-91E4-53CF474F1BFF}">
      <dgm:prSet phldrT="[Text]" phldr="1" custT="1"/>
      <dgm:spPr>
        <a:ln>
          <a:solidFill>
            <a:srgbClr val="FFFFFF"/>
          </a:solidFill>
        </a:ln>
      </dgm:spPr>
      <dgm:t>
        <a:bodyPr/>
        <a:lstStyle/>
        <a:p>
          <a:endParaRPr lang="en-US" sz="1800" b="0" i="0" dirty="0">
            <a:solidFill>
              <a:schemeClr val="bg1"/>
            </a:solidFill>
            <a:latin typeface="Helvetica Neue"/>
            <a:cs typeface="Helvetica Neue"/>
          </a:endParaRPr>
        </a:p>
      </dgm:t>
    </dgm:pt>
    <dgm:pt modelId="{23096BDB-6048-6541-B1A0-F3AD3DE86213}" type="parTrans" cxnId="{8C920EFC-AA17-8342-9825-19BF09C0BF2F}">
      <dgm:prSet/>
      <dgm:spPr/>
      <dgm:t>
        <a:bodyPr/>
        <a:lstStyle/>
        <a:p>
          <a:endParaRPr lang="en-US"/>
        </a:p>
      </dgm:t>
    </dgm:pt>
    <dgm:pt modelId="{591C6959-001C-9B47-95A1-F4CFFFC9E28B}" type="sibTrans" cxnId="{8C920EFC-AA17-8342-9825-19BF09C0BF2F}">
      <dgm:prSet/>
      <dgm:spPr/>
      <dgm:t>
        <a:bodyPr/>
        <a:lstStyle/>
        <a:p>
          <a:endParaRPr lang="en-US"/>
        </a:p>
      </dgm:t>
    </dgm:pt>
    <dgm:pt modelId="{3C5EC463-0213-6848-BA06-D57CBB031B5D}">
      <dgm:prSet phldrT="[Text]" phldr="1" custT="1"/>
      <dgm:spPr>
        <a:ln>
          <a:solidFill>
            <a:srgbClr val="FFFFFF"/>
          </a:solidFill>
        </a:ln>
      </dgm:spPr>
      <dgm:t>
        <a:bodyPr/>
        <a:lstStyle/>
        <a:p>
          <a:endParaRPr lang="en-US" sz="1800" b="0" i="0" dirty="0">
            <a:solidFill>
              <a:schemeClr val="bg1"/>
            </a:solidFill>
            <a:latin typeface="Helvetica Neue"/>
            <a:cs typeface="Helvetica Neue"/>
          </a:endParaRPr>
        </a:p>
      </dgm:t>
    </dgm:pt>
    <dgm:pt modelId="{C79AFD49-52EB-7149-80BB-BDCA03E0D7E3}" type="parTrans" cxnId="{DCF04FDC-AD39-724D-9F34-9F33FC0A46C1}">
      <dgm:prSet/>
      <dgm:spPr/>
      <dgm:t>
        <a:bodyPr/>
        <a:lstStyle/>
        <a:p>
          <a:endParaRPr lang="en-US"/>
        </a:p>
      </dgm:t>
    </dgm:pt>
    <dgm:pt modelId="{D01B4B6C-B167-8A4B-8DCF-A0DD82A48405}" type="sibTrans" cxnId="{DCF04FDC-AD39-724D-9F34-9F33FC0A46C1}">
      <dgm:prSet/>
      <dgm:spPr/>
      <dgm:t>
        <a:bodyPr/>
        <a:lstStyle/>
        <a:p>
          <a:endParaRPr lang="en-US"/>
        </a:p>
      </dgm:t>
    </dgm:pt>
    <dgm:pt modelId="{9DAE3234-BC73-1442-9E55-21A85F294D20}">
      <dgm:prSet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800" b="0" i="0" dirty="0">
              <a:solidFill>
                <a:srgbClr val="FFFFFF"/>
              </a:solidFill>
              <a:latin typeface="Helvetica Neue"/>
              <a:cs typeface="Helvetica Neue"/>
            </a:rPr>
            <a:t>[Text]</a:t>
          </a:r>
        </a:p>
      </dgm:t>
    </dgm:pt>
    <dgm:pt modelId="{B0EEFDF9-134B-354E-918F-A3D989BE22D7}" type="parTrans" cxnId="{43ECFF86-BA90-D248-BFEC-C2FC5272C999}">
      <dgm:prSet/>
      <dgm:spPr/>
      <dgm:t>
        <a:bodyPr/>
        <a:lstStyle/>
        <a:p>
          <a:endParaRPr lang="en-US"/>
        </a:p>
      </dgm:t>
    </dgm:pt>
    <dgm:pt modelId="{9C6029EB-46D4-944A-BB63-6D96B7954CEE}" type="sibTrans" cxnId="{43ECFF86-BA90-D248-BFEC-C2FC5272C999}">
      <dgm:prSet/>
      <dgm:spPr/>
      <dgm:t>
        <a:bodyPr/>
        <a:lstStyle/>
        <a:p>
          <a:endParaRPr lang="en-US"/>
        </a:p>
      </dgm:t>
    </dgm:pt>
    <dgm:pt modelId="{E53023C1-C3DF-4D41-A1D1-FB02A7CCE232}" type="pres">
      <dgm:prSet presAssocID="{B99A4ACE-EDED-3F4D-AB32-5CEC0E437F02}" presName="Name0" presStyleCnt="0">
        <dgm:presLayoutVars>
          <dgm:dir/>
          <dgm:animLvl val="lvl"/>
          <dgm:resizeHandles val="exact"/>
        </dgm:presLayoutVars>
      </dgm:prSet>
      <dgm:spPr/>
    </dgm:pt>
    <dgm:pt modelId="{2D1CED44-A2B7-B142-85DD-B74D0E0D6C8E}" type="pres">
      <dgm:prSet presAssocID="{7529EDCE-AC90-EE4D-BA85-43ADBCF4BEBF}" presName="Name8" presStyleCnt="0"/>
      <dgm:spPr/>
    </dgm:pt>
    <dgm:pt modelId="{77579625-AFE4-514F-B301-E97D08643EB8}" type="pres">
      <dgm:prSet presAssocID="{7529EDCE-AC90-EE4D-BA85-43ADBCF4BEBF}" presName="level" presStyleLbl="node1" presStyleIdx="0" presStyleCnt="4">
        <dgm:presLayoutVars>
          <dgm:chMax val="1"/>
          <dgm:bulletEnabled val="1"/>
        </dgm:presLayoutVars>
      </dgm:prSet>
      <dgm:spPr/>
    </dgm:pt>
    <dgm:pt modelId="{DD70F11E-6C9E-DD4A-BE1B-A21F2C4FED9C}" type="pres">
      <dgm:prSet presAssocID="{7529EDCE-AC90-EE4D-BA85-43ADBCF4BE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7B6DEB-2F32-C84E-A522-B0D960CCD028}" type="pres">
      <dgm:prSet presAssocID="{9DAE3234-BC73-1442-9E55-21A85F294D20}" presName="Name8" presStyleCnt="0"/>
      <dgm:spPr/>
    </dgm:pt>
    <dgm:pt modelId="{CE4B4113-8CAC-8D40-9B73-6147220E40E3}" type="pres">
      <dgm:prSet presAssocID="{9DAE3234-BC73-1442-9E55-21A85F294D20}" presName="level" presStyleLbl="node1" presStyleIdx="1" presStyleCnt="4">
        <dgm:presLayoutVars>
          <dgm:chMax val="1"/>
          <dgm:bulletEnabled val="1"/>
        </dgm:presLayoutVars>
      </dgm:prSet>
      <dgm:spPr/>
    </dgm:pt>
    <dgm:pt modelId="{86E47D86-AE10-B941-AAC7-0927C07398B2}" type="pres">
      <dgm:prSet presAssocID="{9DAE3234-BC73-1442-9E55-21A85F294D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02A08F-D9D1-FA43-B190-744F51330758}" type="pres">
      <dgm:prSet presAssocID="{CA44D92B-F730-6D46-91E4-53CF474F1BFF}" presName="Name8" presStyleCnt="0"/>
      <dgm:spPr/>
    </dgm:pt>
    <dgm:pt modelId="{868A2525-58C9-FB46-A490-82E2D0C7B621}" type="pres">
      <dgm:prSet presAssocID="{CA44D92B-F730-6D46-91E4-53CF474F1BFF}" presName="level" presStyleLbl="node1" presStyleIdx="2" presStyleCnt="4">
        <dgm:presLayoutVars>
          <dgm:chMax val="1"/>
          <dgm:bulletEnabled val="1"/>
        </dgm:presLayoutVars>
      </dgm:prSet>
      <dgm:spPr/>
    </dgm:pt>
    <dgm:pt modelId="{6B33F26C-3545-5544-8311-431DCB022FDD}" type="pres">
      <dgm:prSet presAssocID="{CA44D92B-F730-6D46-91E4-53CF474F1BF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E8CC733-84FF-BC44-B23B-D2DF1101EA88}" type="pres">
      <dgm:prSet presAssocID="{3C5EC463-0213-6848-BA06-D57CBB031B5D}" presName="Name8" presStyleCnt="0"/>
      <dgm:spPr/>
    </dgm:pt>
    <dgm:pt modelId="{30FDFD01-904E-594F-B83C-24CB8646EF25}" type="pres">
      <dgm:prSet presAssocID="{3C5EC463-0213-6848-BA06-D57CBB031B5D}" presName="level" presStyleLbl="node1" presStyleIdx="3" presStyleCnt="4">
        <dgm:presLayoutVars>
          <dgm:chMax val="1"/>
          <dgm:bulletEnabled val="1"/>
        </dgm:presLayoutVars>
      </dgm:prSet>
      <dgm:spPr/>
    </dgm:pt>
    <dgm:pt modelId="{54CB82B6-E490-B74A-B7BD-5477C35F54A5}" type="pres">
      <dgm:prSet presAssocID="{3C5EC463-0213-6848-BA06-D57CBB031B5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355DC51-90DC-6845-BDA6-3077DF062262}" type="presOf" srcId="{CA44D92B-F730-6D46-91E4-53CF474F1BFF}" destId="{6B33F26C-3545-5544-8311-431DCB022FDD}" srcOrd="1" destOrd="0" presId="urn:microsoft.com/office/officeart/2005/8/layout/pyramid1"/>
    <dgm:cxn modelId="{767D1157-1F88-9047-83A7-C7186C05EF15}" type="presOf" srcId="{B99A4ACE-EDED-3F4D-AB32-5CEC0E437F02}" destId="{E53023C1-C3DF-4D41-A1D1-FB02A7CCE232}" srcOrd="0" destOrd="0" presId="urn:microsoft.com/office/officeart/2005/8/layout/pyramid1"/>
    <dgm:cxn modelId="{A766CC72-2871-0E42-880F-A49DA7A466E0}" type="presOf" srcId="{3C5EC463-0213-6848-BA06-D57CBB031B5D}" destId="{30FDFD01-904E-594F-B83C-24CB8646EF25}" srcOrd="0" destOrd="0" presId="urn:microsoft.com/office/officeart/2005/8/layout/pyramid1"/>
    <dgm:cxn modelId="{362BDA81-EA8B-8849-B9A3-49AFC5B5DFFF}" type="presOf" srcId="{9DAE3234-BC73-1442-9E55-21A85F294D20}" destId="{86E47D86-AE10-B941-AAC7-0927C07398B2}" srcOrd="1" destOrd="0" presId="urn:microsoft.com/office/officeart/2005/8/layout/pyramid1"/>
    <dgm:cxn modelId="{43ECFF86-BA90-D248-BFEC-C2FC5272C999}" srcId="{B99A4ACE-EDED-3F4D-AB32-5CEC0E437F02}" destId="{9DAE3234-BC73-1442-9E55-21A85F294D20}" srcOrd="1" destOrd="0" parTransId="{B0EEFDF9-134B-354E-918F-A3D989BE22D7}" sibTransId="{9C6029EB-46D4-944A-BB63-6D96B7954CEE}"/>
    <dgm:cxn modelId="{9AAA4CA6-70AD-7A48-A331-84C838D95191}" type="presOf" srcId="{3C5EC463-0213-6848-BA06-D57CBB031B5D}" destId="{54CB82B6-E490-B74A-B7BD-5477C35F54A5}" srcOrd="1" destOrd="0" presId="urn:microsoft.com/office/officeart/2005/8/layout/pyramid1"/>
    <dgm:cxn modelId="{17BF67A6-50E4-5B45-8935-DF20FEABA31D}" srcId="{B99A4ACE-EDED-3F4D-AB32-5CEC0E437F02}" destId="{7529EDCE-AC90-EE4D-BA85-43ADBCF4BEBF}" srcOrd="0" destOrd="0" parTransId="{C6FC206A-0904-4C41-884A-F1A2F560454E}" sibTransId="{788027C2-7349-7644-A2EC-E2987C8810AF}"/>
    <dgm:cxn modelId="{46BC62C4-6C42-654D-ADB6-8B190F89C448}" type="presOf" srcId="{CA44D92B-F730-6D46-91E4-53CF474F1BFF}" destId="{868A2525-58C9-FB46-A490-82E2D0C7B621}" srcOrd="0" destOrd="0" presId="urn:microsoft.com/office/officeart/2005/8/layout/pyramid1"/>
    <dgm:cxn modelId="{CBF90CD3-3B74-9E44-913A-142914E25813}" type="presOf" srcId="{7529EDCE-AC90-EE4D-BA85-43ADBCF4BEBF}" destId="{DD70F11E-6C9E-DD4A-BE1B-A21F2C4FED9C}" srcOrd="1" destOrd="0" presId="urn:microsoft.com/office/officeart/2005/8/layout/pyramid1"/>
    <dgm:cxn modelId="{A88DA6D3-FC61-2B4A-BBE5-663CDB8974DC}" type="presOf" srcId="{9DAE3234-BC73-1442-9E55-21A85F294D20}" destId="{CE4B4113-8CAC-8D40-9B73-6147220E40E3}" srcOrd="0" destOrd="0" presId="urn:microsoft.com/office/officeart/2005/8/layout/pyramid1"/>
    <dgm:cxn modelId="{DCF04FDC-AD39-724D-9F34-9F33FC0A46C1}" srcId="{B99A4ACE-EDED-3F4D-AB32-5CEC0E437F02}" destId="{3C5EC463-0213-6848-BA06-D57CBB031B5D}" srcOrd="3" destOrd="0" parTransId="{C79AFD49-52EB-7149-80BB-BDCA03E0D7E3}" sibTransId="{D01B4B6C-B167-8A4B-8DCF-A0DD82A48405}"/>
    <dgm:cxn modelId="{58E792DC-E4AF-6748-B034-D1A842FBD2F2}" type="presOf" srcId="{7529EDCE-AC90-EE4D-BA85-43ADBCF4BEBF}" destId="{77579625-AFE4-514F-B301-E97D08643EB8}" srcOrd="0" destOrd="0" presId="urn:microsoft.com/office/officeart/2005/8/layout/pyramid1"/>
    <dgm:cxn modelId="{8C920EFC-AA17-8342-9825-19BF09C0BF2F}" srcId="{B99A4ACE-EDED-3F4D-AB32-5CEC0E437F02}" destId="{CA44D92B-F730-6D46-91E4-53CF474F1BFF}" srcOrd="2" destOrd="0" parTransId="{23096BDB-6048-6541-B1A0-F3AD3DE86213}" sibTransId="{591C6959-001C-9B47-95A1-F4CFFFC9E28B}"/>
    <dgm:cxn modelId="{3B0654B7-BC4D-A042-8A57-3114CEDCC443}" type="presParOf" srcId="{E53023C1-C3DF-4D41-A1D1-FB02A7CCE232}" destId="{2D1CED44-A2B7-B142-85DD-B74D0E0D6C8E}" srcOrd="0" destOrd="0" presId="urn:microsoft.com/office/officeart/2005/8/layout/pyramid1"/>
    <dgm:cxn modelId="{E4BFFAC5-93B8-D840-A6E2-2189852F09CC}" type="presParOf" srcId="{2D1CED44-A2B7-B142-85DD-B74D0E0D6C8E}" destId="{77579625-AFE4-514F-B301-E97D08643EB8}" srcOrd="0" destOrd="0" presId="urn:microsoft.com/office/officeart/2005/8/layout/pyramid1"/>
    <dgm:cxn modelId="{CCD9016D-1429-1E4E-9B1C-82EAF0A4A4F4}" type="presParOf" srcId="{2D1CED44-A2B7-B142-85DD-B74D0E0D6C8E}" destId="{DD70F11E-6C9E-DD4A-BE1B-A21F2C4FED9C}" srcOrd="1" destOrd="0" presId="urn:microsoft.com/office/officeart/2005/8/layout/pyramid1"/>
    <dgm:cxn modelId="{9CE4C082-0AFD-8542-8615-653F2582F94D}" type="presParOf" srcId="{E53023C1-C3DF-4D41-A1D1-FB02A7CCE232}" destId="{DC7B6DEB-2F32-C84E-A522-B0D960CCD028}" srcOrd="1" destOrd="0" presId="urn:microsoft.com/office/officeart/2005/8/layout/pyramid1"/>
    <dgm:cxn modelId="{908D2B69-E25D-B840-9D52-56154BDF4473}" type="presParOf" srcId="{DC7B6DEB-2F32-C84E-A522-B0D960CCD028}" destId="{CE4B4113-8CAC-8D40-9B73-6147220E40E3}" srcOrd="0" destOrd="0" presId="urn:microsoft.com/office/officeart/2005/8/layout/pyramid1"/>
    <dgm:cxn modelId="{5217A990-100D-C34D-BAD5-8E70950743F4}" type="presParOf" srcId="{DC7B6DEB-2F32-C84E-A522-B0D960CCD028}" destId="{86E47D86-AE10-B941-AAC7-0927C07398B2}" srcOrd="1" destOrd="0" presId="urn:microsoft.com/office/officeart/2005/8/layout/pyramid1"/>
    <dgm:cxn modelId="{A668A35D-1EA3-4345-AF73-EB34ED7A89BF}" type="presParOf" srcId="{E53023C1-C3DF-4D41-A1D1-FB02A7CCE232}" destId="{F902A08F-D9D1-FA43-B190-744F51330758}" srcOrd="2" destOrd="0" presId="urn:microsoft.com/office/officeart/2005/8/layout/pyramid1"/>
    <dgm:cxn modelId="{15FFF1C3-37ED-A14D-BFBC-92FDD1BAB56B}" type="presParOf" srcId="{F902A08F-D9D1-FA43-B190-744F51330758}" destId="{868A2525-58C9-FB46-A490-82E2D0C7B621}" srcOrd="0" destOrd="0" presId="urn:microsoft.com/office/officeart/2005/8/layout/pyramid1"/>
    <dgm:cxn modelId="{54FB7C49-0037-CA43-A061-CF67BF8C1E11}" type="presParOf" srcId="{F902A08F-D9D1-FA43-B190-744F51330758}" destId="{6B33F26C-3545-5544-8311-431DCB022FDD}" srcOrd="1" destOrd="0" presId="urn:microsoft.com/office/officeart/2005/8/layout/pyramid1"/>
    <dgm:cxn modelId="{1615B2E4-76C0-C44B-AC13-F1579D49E7EE}" type="presParOf" srcId="{E53023C1-C3DF-4D41-A1D1-FB02A7CCE232}" destId="{4E8CC733-84FF-BC44-B23B-D2DF1101EA88}" srcOrd="3" destOrd="0" presId="urn:microsoft.com/office/officeart/2005/8/layout/pyramid1"/>
    <dgm:cxn modelId="{54200950-341A-E044-B419-E96144C736D7}" type="presParOf" srcId="{4E8CC733-84FF-BC44-B23B-D2DF1101EA88}" destId="{30FDFD01-904E-594F-B83C-24CB8646EF25}" srcOrd="0" destOrd="0" presId="urn:microsoft.com/office/officeart/2005/8/layout/pyramid1"/>
    <dgm:cxn modelId="{C7A4C69D-747C-7A4C-B375-36BA4489E135}" type="presParOf" srcId="{4E8CC733-84FF-BC44-B23B-D2DF1101EA88}" destId="{54CB82B6-E490-B74A-B7BD-5477C35F54A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A4ACE-EDED-3F4D-AB32-5CEC0E437F02}" type="doc">
      <dgm:prSet loTypeId="urn:microsoft.com/office/officeart/2005/8/layout/pyramid1" loCatId="" qsTypeId="urn:microsoft.com/office/officeart/2005/8/quickstyle/simple1" qsCatId="simple" csTypeId="urn:microsoft.com/office/officeart/2005/8/colors/accent0_3" csCatId="mainScheme" phldr="1"/>
      <dgm:spPr/>
    </dgm:pt>
    <dgm:pt modelId="{7529EDCE-AC90-EE4D-BA85-43ADBCF4BEBF}">
      <dgm:prSet phldrT="[Text]" phldr="1" custT="1"/>
      <dgm:spPr>
        <a:solidFill>
          <a:schemeClr val="bg2"/>
        </a:solidFill>
        <a:ln w="12700" cmpd="sng">
          <a:solidFill>
            <a:srgbClr val="FFFFFF"/>
          </a:solidFill>
        </a:ln>
      </dgm:spPr>
      <dgm:t>
        <a:bodyPr/>
        <a:lstStyle/>
        <a:p>
          <a:endParaRPr lang="en-US" sz="1800" b="0" i="0" dirty="0">
            <a:solidFill>
              <a:schemeClr val="bg1"/>
            </a:solidFill>
            <a:latin typeface="Helvetica Neue"/>
            <a:cs typeface="Helvetica Neue"/>
          </a:endParaRPr>
        </a:p>
      </dgm:t>
    </dgm:pt>
    <dgm:pt modelId="{C6FC206A-0904-4C41-884A-F1A2F560454E}" type="parTrans" cxnId="{17BF67A6-50E4-5B45-8935-DF20FEABA31D}">
      <dgm:prSet/>
      <dgm:spPr/>
      <dgm:t>
        <a:bodyPr/>
        <a:lstStyle/>
        <a:p>
          <a:endParaRPr lang="en-US"/>
        </a:p>
      </dgm:t>
    </dgm:pt>
    <dgm:pt modelId="{788027C2-7349-7644-A2EC-E2987C8810AF}" type="sibTrans" cxnId="{17BF67A6-50E4-5B45-8935-DF20FEABA31D}">
      <dgm:prSet/>
      <dgm:spPr/>
      <dgm:t>
        <a:bodyPr/>
        <a:lstStyle/>
        <a:p>
          <a:endParaRPr lang="en-US"/>
        </a:p>
      </dgm:t>
    </dgm:pt>
    <dgm:pt modelId="{CA44D92B-F730-6D46-91E4-53CF474F1BFF}">
      <dgm:prSet phldrT="[Text]" custT="1"/>
      <dgm:spPr>
        <a:ln w="12700" cmpd="sng">
          <a:solidFill>
            <a:srgbClr val="FFFFFF"/>
          </a:solidFill>
        </a:ln>
      </dgm:spPr>
      <dgm:t>
        <a:bodyPr/>
        <a:lstStyle/>
        <a:p>
          <a:r>
            <a:rPr lang="en-US" sz="1800" b="0" i="0" dirty="0">
              <a:solidFill>
                <a:schemeClr val="bg1"/>
              </a:solidFill>
              <a:latin typeface="Helvetica Neue"/>
              <a:cs typeface="Helvetica Neue"/>
            </a:rPr>
            <a:t>[Text]</a:t>
          </a:r>
        </a:p>
      </dgm:t>
    </dgm:pt>
    <dgm:pt modelId="{23096BDB-6048-6541-B1A0-F3AD3DE86213}" type="parTrans" cxnId="{8C920EFC-AA17-8342-9825-19BF09C0BF2F}">
      <dgm:prSet/>
      <dgm:spPr/>
      <dgm:t>
        <a:bodyPr/>
        <a:lstStyle/>
        <a:p>
          <a:endParaRPr lang="en-US"/>
        </a:p>
      </dgm:t>
    </dgm:pt>
    <dgm:pt modelId="{591C6959-001C-9B47-95A1-F4CFFFC9E28B}" type="sibTrans" cxnId="{8C920EFC-AA17-8342-9825-19BF09C0BF2F}">
      <dgm:prSet/>
      <dgm:spPr/>
      <dgm:t>
        <a:bodyPr/>
        <a:lstStyle/>
        <a:p>
          <a:endParaRPr lang="en-US"/>
        </a:p>
      </dgm:t>
    </dgm:pt>
    <dgm:pt modelId="{9DAE3234-BC73-1442-9E55-21A85F294D20}">
      <dgm:prSet custT="1"/>
      <dgm:spPr>
        <a:solidFill>
          <a:schemeClr val="bg2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800" b="0" i="0" dirty="0">
              <a:solidFill>
                <a:srgbClr val="FFFFFF"/>
              </a:solidFill>
              <a:latin typeface="Helvetica Neue"/>
              <a:cs typeface="Helvetica Neue"/>
            </a:rPr>
            <a:t>[Text]</a:t>
          </a:r>
        </a:p>
      </dgm:t>
    </dgm:pt>
    <dgm:pt modelId="{9C6029EB-46D4-944A-BB63-6D96B7954CEE}" type="sibTrans" cxnId="{43ECFF86-BA90-D248-BFEC-C2FC5272C999}">
      <dgm:prSet/>
      <dgm:spPr/>
      <dgm:t>
        <a:bodyPr/>
        <a:lstStyle/>
        <a:p>
          <a:endParaRPr lang="en-US"/>
        </a:p>
      </dgm:t>
    </dgm:pt>
    <dgm:pt modelId="{B0EEFDF9-134B-354E-918F-A3D989BE22D7}" type="parTrans" cxnId="{43ECFF86-BA90-D248-BFEC-C2FC5272C999}">
      <dgm:prSet/>
      <dgm:spPr/>
      <dgm:t>
        <a:bodyPr/>
        <a:lstStyle/>
        <a:p>
          <a:endParaRPr lang="en-US"/>
        </a:p>
      </dgm:t>
    </dgm:pt>
    <dgm:pt modelId="{E53023C1-C3DF-4D41-A1D1-FB02A7CCE232}" type="pres">
      <dgm:prSet presAssocID="{B99A4ACE-EDED-3F4D-AB32-5CEC0E437F02}" presName="Name0" presStyleCnt="0">
        <dgm:presLayoutVars>
          <dgm:dir/>
          <dgm:animLvl val="lvl"/>
          <dgm:resizeHandles val="exact"/>
        </dgm:presLayoutVars>
      </dgm:prSet>
      <dgm:spPr/>
    </dgm:pt>
    <dgm:pt modelId="{2D1CED44-A2B7-B142-85DD-B74D0E0D6C8E}" type="pres">
      <dgm:prSet presAssocID="{7529EDCE-AC90-EE4D-BA85-43ADBCF4BEBF}" presName="Name8" presStyleCnt="0"/>
      <dgm:spPr/>
    </dgm:pt>
    <dgm:pt modelId="{77579625-AFE4-514F-B301-E97D08643EB8}" type="pres">
      <dgm:prSet presAssocID="{7529EDCE-AC90-EE4D-BA85-43ADBCF4BEBF}" presName="level" presStyleLbl="node1" presStyleIdx="0" presStyleCnt="3">
        <dgm:presLayoutVars>
          <dgm:chMax val="1"/>
          <dgm:bulletEnabled val="1"/>
        </dgm:presLayoutVars>
      </dgm:prSet>
      <dgm:spPr/>
    </dgm:pt>
    <dgm:pt modelId="{DD70F11E-6C9E-DD4A-BE1B-A21F2C4FED9C}" type="pres">
      <dgm:prSet presAssocID="{7529EDCE-AC90-EE4D-BA85-43ADBCF4BE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7B6DEB-2F32-C84E-A522-B0D960CCD028}" type="pres">
      <dgm:prSet presAssocID="{9DAE3234-BC73-1442-9E55-21A85F294D20}" presName="Name8" presStyleCnt="0"/>
      <dgm:spPr/>
    </dgm:pt>
    <dgm:pt modelId="{CE4B4113-8CAC-8D40-9B73-6147220E40E3}" type="pres">
      <dgm:prSet presAssocID="{9DAE3234-BC73-1442-9E55-21A85F294D20}" presName="level" presStyleLbl="node1" presStyleIdx="1" presStyleCnt="3">
        <dgm:presLayoutVars>
          <dgm:chMax val="1"/>
          <dgm:bulletEnabled val="1"/>
        </dgm:presLayoutVars>
      </dgm:prSet>
      <dgm:spPr/>
    </dgm:pt>
    <dgm:pt modelId="{86E47D86-AE10-B941-AAC7-0927C07398B2}" type="pres">
      <dgm:prSet presAssocID="{9DAE3234-BC73-1442-9E55-21A85F294D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02A08F-D9D1-FA43-B190-744F51330758}" type="pres">
      <dgm:prSet presAssocID="{CA44D92B-F730-6D46-91E4-53CF474F1BFF}" presName="Name8" presStyleCnt="0"/>
      <dgm:spPr/>
    </dgm:pt>
    <dgm:pt modelId="{868A2525-58C9-FB46-A490-82E2D0C7B621}" type="pres">
      <dgm:prSet presAssocID="{CA44D92B-F730-6D46-91E4-53CF474F1BFF}" presName="level" presStyleLbl="node1" presStyleIdx="2" presStyleCnt="3">
        <dgm:presLayoutVars>
          <dgm:chMax val="1"/>
          <dgm:bulletEnabled val="1"/>
        </dgm:presLayoutVars>
      </dgm:prSet>
      <dgm:spPr/>
    </dgm:pt>
    <dgm:pt modelId="{6B33F26C-3545-5544-8311-431DCB022FDD}" type="pres">
      <dgm:prSet presAssocID="{CA44D92B-F730-6D46-91E4-53CF474F1BF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F9C9721-4D75-5240-878B-1D5FBD0460C1}" type="presOf" srcId="{CA44D92B-F730-6D46-91E4-53CF474F1BFF}" destId="{6B33F26C-3545-5544-8311-431DCB022FDD}" srcOrd="1" destOrd="0" presId="urn:microsoft.com/office/officeart/2005/8/layout/pyramid1"/>
    <dgm:cxn modelId="{A0654B33-1D60-A244-A743-02E4BC6254C3}" type="presOf" srcId="{9DAE3234-BC73-1442-9E55-21A85F294D20}" destId="{CE4B4113-8CAC-8D40-9B73-6147220E40E3}" srcOrd="0" destOrd="0" presId="urn:microsoft.com/office/officeart/2005/8/layout/pyramid1"/>
    <dgm:cxn modelId="{08A6B654-3077-5647-B02E-8EA9F65B6A59}" type="presOf" srcId="{CA44D92B-F730-6D46-91E4-53CF474F1BFF}" destId="{868A2525-58C9-FB46-A490-82E2D0C7B621}" srcOrd="0" destOrd="0" presId="urn:microsoft.com/office/officeart/2005/8/layout/pyramid1"/>
    <dgm:cxn modelId="{43ECFF86-BA90-D248-BFEC-C2FC5272C999}" srcId="{B99A4ACE-EDED-3F4D-AB32-5CEC0E437F02}" destId="{9DAE3234-BC73-1442-9E55-21A85F294D20}" srcOrd="1" destOrd="0" parTransId="{B0EEFDF9-134B-354E-918F-A3D989BE22D7}" sibTransId="{9C6029EB-46D4-944A-BB63-6D96B7954CEE}"/>
    <dgm:cxn modelId="{17EB818D-2A1A-C742-9480-7F13BFC25C3F}" type="presOf" srcId="{B99A4ACE-EDED-3F4D-AB32-5CEC0E437F02}" destId="{E53023C1-C3DF-4D41-A1D1-FB02A7CCE232}" srcOrd="0" destOrd="0" presId="urn:microsoft.com/office/officeart/2005/8/layout/pyramid1"/>
    <dgm:cxn modelId="{17BF67A6-50E4-5B45-8935-DF20FEABA31D}" srcId="{B99A4ACE-EDED-3F4D-AB32-5CEC0E437F02}" destId="{7529EDCE-AC90-EE4D-BA85-43ADBCF4BEBF}" srcOrd="0" destOrd="0" parTransId="{C6FC206A-0904-4C41-884A-F1A2F560454E}" sibTransId="{788027C2-7349-7644-A2EC-E2987C8810AF}"/>
    <dgm:cxn modelId="{7B305AC5-F995-CA4E-A699-43F9B9782924}" type="presOf" srcId="{9DAE3234-BC73-1442-9E55-21A85F294D20}" destId="{86E47D86-AE10-B941-AAC7-0927C07398B2}" srcOrd="1" destOrd="0" presId="urn:microsoft.com/office/officeart/2005/8/layout/pyramid1"/>
    <dgm:cxn modelId="{21FABFCF-AD90-5A45-B3D7-4065A4E00693}" type="presOf" srcId="{7529EDCE-AC90-EE4D-BA85-43ADBCF4BEBF}" destId="{DD70F11E-6C9E-DD4A-BE1B-A21F2C4FED9C}" srcOrd="1" destOrd="0" presId="urn:microsoft.com/office/officeart/2005/8/layout/pyramid1"/>
    <dgm:cxn modelId="{CFD818DF-5022-4343-8692-D3B5B3B6FA77}" type="presOf" srcId="{7529EDCE-AC90-EE4D-BA85-43ADBCF4BEBF}" destId="{77579625-AFE4-514F-B301-E97D08643EB8}" srcOrd="0" destOrd="0" presId="urn:microsoft.com/office/officeart/2005/8/layout/pyramid1"/>
    <dgm:cxn modelId="{8C920EFC-AA17-8342-9825-19BF09C0BF2F}" srcId="{B99A4ACE-EDED-3F4D-AB32-5CEC0E437F02}" destId="{CA44D92B-F730-6D46-91E4-53CF474F1BFF}" srcOrd="2" destOrd="0" parTransId="{23096BDB-6048-6541-B1A0-F3AD3DE86213}" sibTransId="{591C6959-001C-9B47-95A1-F4CFFFC9E28B}"/>
    <dgm:cxn modelId="{AA423B0A-3AEC-3044-BB1F-47144D41EE7F}" type="presParOf" srcId="{E53023C1-C3DF-4D41-A1D1-FB02A7CCE232}" destId="{2D1CED44-A2B7-B142-85DD-B74D0E0D6C8E}" srcOrd="0" destOrd="0" presId="urn:microsoft.com/office/officeart/2005/8/layout/pyramid1"/>
    <dgm:cxn modelId="{BF724190-2028-504E-9779-5E791B70DC42}" type="presParOf" srcId="{2D1CED44-A2B7-B142-85DD-B74D0E0D6C8E}" destId="{77579625-AFE4-514F-B301-E97D08643EB8}" srcOrd="0" destOrd="0" presId="urn:microsoft.com/office/officeart/2005/8/layout/pyramid1"/>
    <dgm:cxn modelId="{9D321473-12B5-2448-931E-5F5A908B8048}" type="presParOf" srcId="{2D1CED44-A2B7-B142-85DD-B74D0E0D6C8E}" destId="{DD70F11E-6C9E-DD4A-BE1B-A21F2C4FED9C}" srcOrd="1" destOrd="0" presId="urn:microsoft.com/office/officeart/2005/8/layout/pyramid1"/>
    <dgm:cxn modelId="{4EC8B8B6-5C37-8E43-BA4F-A7712059A955}" type="presParOf" srcId="{E53023C1-C3DF-4D41-A1D1-FB02A7CCE232}" destId="{DC7B6DEB-2F32-C84E-A522-B0D960CCD028}" srcOrd="1" destOrd="0" presId="urn:microsoft.com/office/officeart/2005/8/layout/pyramid1"/>
    <dgm:cxn modelId="{21863CD7-7708-1E4C-92F9-5C8904A6F39D}" type="presParOf" srcId="{DC7B6DEB-2F32-C84E-A522-B0D960CCD028}" destId="{CE4B4113-8CAC-8D40-9B73-6147220E40E3}" srcOrd="0" destOrd="0" presId="urn:microsoft.com/office/officeart/2005/8/layout/pyramid1"/>
    <dgm:cxn modelId="{7B07ADB6-F97B-4B4F-BDA5-40D5977AC290}" type="presParOf" srcId="{DC7B6DEB-2F32-C84E-A522-B0D960CCD028}" destId="{86E47D86-AE10-B941-AAC7-0927C07398B2}" srcOrd="1" destOrd="0" presId="urn:microsoft.com/office/officeart/2005/8/layout/pyramid1"/>
    <dgm:cxn modelId="{7AAB8F89-EB39-7544-9CCF-B293B3EC2AC1}" type="presParOf" srcId="{E53023C1-C3DF-4D41-A1D1-FB02A7CCE232}" destId="{F902A08F-D9D1-FA43-B190-744F51330758}" srcOrd="2" destOrd="0" presId="urn:microsoft.com/office/officeart/2005/8/layout/pyramid1"/>
    <dgm:cxn modelId="{FC371CCF-AECE-374C-A5FE-D9D46C3C94F4}" type="presParOf" srcId="{F902A08F-D9D1-FA43-B190-744F51330758}" destId="{868A2525-58C9-FB46-A490-82E2D0C7B621}" srcOrd="0" destOrd="0" presId="urn:microsoft.com/office/officeart/2005/8/layout/pyramid1"/>
    <dgm:cxn modelId="{62541055-5A64-834B-A030-ADCC3A0973D7}" type="presParOf" srcId="{F902A08F-D9D1-FA43-B190-744F51330758}" destId="{6B33F26C-3545-5544-8311-431DCB022FD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79625-AFE4-514F-B301-E97D08643EB8}">
      <dsp:nvSpPr>
        <dsp:cNvPr id="0" name=""/>
        <dsp:cNvSpPr/>
      </dsp:nvSpPr>
      <dsp:spPr>
        <a:xfrm>
          <a:off x="1747327" y="0"/>
          <a:ext cx="1164885" cy="930473"/>
        </a:xfrm>
        <a:prstGeom prst="trapezoid">
          <a:avLst>
            <a:gd name="adj" fmla="val 62596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solidFill>
              <a:schemeClr val="bg1"/>
            </a:solidFill>
            <a:latin typeface="Helvetica Neue"/>
            <a:cs typeface="Helvetica Neue"/>
          </a:endParaRPr>
        </a:p>
      </dsp:txBody>
      <dsp:txXfrm>
        <a:off x="1747327" y="0"/>
        <a:ext cx="1164885" cy="930473"/>
      </dsp:txXfrm>
    </dsp:sp>
    <dsp:sp modelId="{CE4B4113-8CAC-8D40-9B73-6147220E40E3}">
      <dsp:nvSpPr>
        <dsp:cNvPr id="0" name=""/>
        <dsp:cNvSpPr/>
      </dsp:nvSpPr>
      <dsp:spPr>
        <a:xfrm>
          <a:off x="1164885" y="930473"/>
          <a:ext cx="2329770" cy="930473"/>
        </a:xfrm>
        <a:prstGeom prst="trapezoid">
          <a:avLst>
            <a:gd name="adj" fmla="val 62596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FFFFFF"/>
              </a:solidFill>
              <a:latin typeface="Helvetica Neue"/>
              <a:cs typeface="Helvetica Neue"/>
            </a:rPr>
            <a:t>[Text]</a:t>
          </a:r>
        </a:p>
      </dsp:txBody>
      <dsp:txXfrm>
        <a:off x="1572595" y="930473"/>
        <a:ext cx="1514350" cy="930473"/>
      </dsp:txXfrm>
    </dsp:sp>
    <dsp:sp modelId="{868A2525-58C9-FB46-A490-82E2D0C7B621}">
      <dsp:nvSpPr>
        <dsp:cNvPr id="0" name=""/>
        <dsp:cNvSpPr/>
      </dsp:nvSpPr>
      <dsp:spPr>
        <a:xfrm>
          <a:off x="582442" y="1860947"/>
          <a:ext cx="3494655" cy="930473"/>
        </a:xfrm>
        <a:prstGeom prst="trapezoid">
          <a:avLst>
            <a:gd name="adj" fmla="val 62596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solidFill>
              <a:schemeClr val="bg1"/>
            </a:solidFill>
            <a:latin typeface="Helvetica Neue"/>
            <a:cs typeface="Helvetica Neue"/>
          </a:endParaRPr>
        </a:p>
      </dsp:txBody>
      <dsp:txXfrm>
        <a:off x="1194007" y="1860947"/>
        <a:ext cx="2271526" cy="930473"/>
      </dsp:txXfrm>
    </dsp:sp>
    <dsp:sp modelId="{30FDFD01-904E-594F-B83C-24CB8646EF25}">
      <dsp:nvSpPr>
        <dsp:cNvPr id="0" name=""/>
        <dsp:cNvSpPr/>
      </dsp:nvSpPr>
      <dsp:spPr>
        <a:xfrm>
          <a:off x="0" y="2791421"/>
          <a:ext cx="4659541" cy="930473"/>
        </a:xfrm>
        <a:prstGeom prst="trapezoid">
          <a:avLst>
            <a:gd name="adj" fmla="val 62596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solidFill>
              <a:schemeClr val="bg1"/>
            </a:solidFill>
            <a:latin typeface="Helvetica Neue"/>
            <a:cs typeface="Helvetica Neue"/>
          </a:endParaRPr>
        </a:p>
      </dsp:txBody>
      <dsp:txXfrm>
        <a:off x="815419" y="2791421"/>
        <a:ext cx="3028701" cy="930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79625-AFE4-514F-B301-E97D08643EB8}">
      <dsp:nvSpPr>
        <dsp:cNvPr id="0" name=""/>
        <dsp:cNvSpPr/>
      </dsp:nvSpPr>
      <dsp:spPr>
        <a:xfrm>
          <a:off x="1553180" y="0"/>
          <a:ext cx="1553180" cy="1107644"/>
        </a:xfrm>
        <a:prstGeom prst="trapezoid">
          <a:avLst>
            <a:gd name="adj" fmla="val 70112"/>
          </a:avLst>
        </a:prstGeom>
        <a:solidFill>
          <a:schemeClr val="bg2"/>
        </a:solidFill>
        <a:ln w="127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solidFill>
              <a:schemeClr val="bg1"/>
            </a:solidFill>
            <a:latin typeface="Helvetica Neue"/>
            <a:cs typeface="Helvetica Neue"/>
          </a:endParaRPr>
        </a:p>
      </dsp:txBody>
      <dsp:txXfrm>
        <a:off x="1553180" y="0"/>
        <a:ext cx="1553180" cy="1107644"/>
      </dsp:txXfrm>
    </dsp:sp>
    <dsp:sp modelId="{CE4B4113-8CAC-8D40-9B73-6147220E40E3}">
      <dsp:nvSpPr>
        <dsp:cNvPr id="0" name=""/>
        <dsp:cNvSpPr/>
      </dsp:nvSpPr>
      <dsp:spPr>
        <a:xfrm>
          <a:off x="776590" y="1107644"/>
          <a:ext cx="3106360" cy="1107644"/>
        </a:xfrm>
        <a:prstGeom prst="trapezoid">
          <a:avLst>
            <a:gd name="adj" fmla="val 70112"/>
          </a:avLst>
        </a:prstGeom>
        <a:solidFill>
          <a:schemeClr val="bg2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FFFFFF"/>
              </a:solidFill>
              <a:latin typeface="Helvetica Neue"/>
              <a:cs typeface="Helvetica Neue"/>
            </a:rPr>
            <a:t>[Text]</a:t>
          </a:r>
        </a:p>
      </dsp:txBody>
      <dsp:txXfrm>
        <a:off x="1320203" y="1107644"/>
        <a:ext cx="2019134" cy="1107644"/>
      </dsp:txXfrm>
    </dsp:sp>
    <dsp:sp modelId="{868A2525-58C9-FB46-A490-82E2D0C7B621}">
      <dsp:nvSpPr>
        <dsp:cNvPr id="0" name=""/>
        <dsp:cNvSpPr/>
      </dsp:nvSpPr>
      <dsp:spPr>
        <a:xfrm>
          <a:off x="0" y="2215289"/>
          <a:ext cx="4659541" cy="1107644"/>
        </a:xfrm>
        <a:prstGeom prst="trapezoid">
          <a:avLst>
            <a:gd name="adj" fmla="val 7011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  <a:latin typeface="Helvetica Neue"/>
              <a:cs typeface="Helvetica Neue"/>
            </a:rPr>
            <a:t>[Text]</a:t>
          </a:r>
        </a:p>
      </dsp:txBody>
      <dsp:txXfrm>
        <a:off x="815419" y="2215289"/>
        <a:ext cx="3028701" cy="1107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3AA83-0331-A946-ADDB-F287CC1969EF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CCF24-3E22-D241-8907-2A37EE4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0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B2523-9D72-CB41-8D09-2C15EA0C0F3C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9852F-C953-3445-B10C-3B6B94EB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88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6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9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2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2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94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0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84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7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2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9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6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21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894" y="530103"/>
            <a:ext cx="5267656" cy="1731951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896" y="2479367"/>
            <a:ext cx="5267655" cy="978607"/>
          </a:xfrm>
        </p:spPr>
        <p:txBody>
          <a:bodyPr>
            <a:normAutofit/>
          </a:bodyPr>
          <a:lstStyle>
            <a:lvl1pPr marL="0" indent="0" algn="l">
              <a:buNone/>
              <a:defRPr sz="2251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7896" y="6124651"/>
            <a:ext cx="393097" cy="365125"/>
          </a:xfrm>
        </p:spPr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84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5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1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7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6049342"/>
            <a:ext cx="9157815" cy="808658"/>
          </a:xfrm>
          <a:prstGeom prst="rect">
            <a:avLst/>
          </a:prstGeom>
          <a:solidFill>
            <a:srgbClr val="041E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474" y="341769"/>
            <a:ext cx="8686426" cy="8789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474" y="1338867"/>
            <a:ext cx="8686426" cy="4262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896" y="6070861"/>
            <a:ext cx="393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  <a:latin typeface="55 Helvetica Roman"/>
                <a:cs typeface="55 Helvetica Roman"/>
              </a:defRPr>
            </a:lvl1pPr>
          </a:lstStyle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905" y="6371261"/>
            <a:ext cx="3067995" cy="22384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5956648"/>
            <a:ext cx="9144001" cy="92697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897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342991" rtl="0" eaLnBrk="1" latinLnBrk="0" hangingPunct="1">
        <a:spcBef>
          <a:spcPct val="0"/>
        </a:spcBef>
        <a:buNone/>
        <a:defRPr sz="2701" b="1" i="0" kern="1200">
          <a:solidFill>
            <a:srgbClr val="002D50"/>
          </a:solidFill>
          <a:latin typeface="Helvetica Neue"/>
          <a:ea typeface="+mj-ea"/>
          <a:cs typeface="Helvetica Neue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b="0" i="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b="0" i="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0"/>
            <a:ext cx="9151874" cy="6858000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26686" y="1502820"/>
            <a:ext cx="4714518" cy="978696"/>
          </a:xfrm>
        </p:spPr>
        <p:txBody>
          <a:bodyPr>
            <a:noAutofit/>
          </a:bodyPr>
          <a:lstStyle/>
          <a:p>
            <a:pPr algn="l"/>
            <a:r>
              <a:rPr lang="en-US" sz="4051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26686" y="2397727"/>
            <a:ext cx="3558228" cy="54797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60D56-80D6-E101-954B-A52CEC28DC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546" y="5571966"/>
            <a:ext cx="3558228" cy="581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12E1AD-65CF-A60A-8E9D-9CBC908FD9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9130" y="5515457"/>
            <a:ext cx="2535324" cy="7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0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24094245"/>
              </p:ext>
            </p:extLst>
          </p:nvPr>
        </p:nvGraphicFramePr>
        <p:xfrm>
          <a:off x="571418" y="1585913"/>
          <a:ext cx="7814231" cy="400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3397" y="1217276"/>
            <a:ext cx="5401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Title Here </a:t>
            </a:r>
            <a:r>
              <a:rPr lang="en-US" sz="105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05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05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05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050" b="1" dirty="0">
              <a:solidFill>
                <a:srgbClr val="0B3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5176" y="310896"/>
            <a:ext cx="8229600" cy="7916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Stacked Bar Chart</a:t>
            </a:r>
          </a:p>
        </p:txBody>
      </p:sp>
    </p:spTree>
    <p:extLst>
      <p:ext uri="{BB962C8B-B14F-4D97-AF65-F5344CB8AC3E}">
        <p14:creationId xmlns:p14="http://schemas.microsoft.com/office/powerpoint/2010/main" val="3870599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73444166"/>
              </p:ext>
            </p:extLst>
          </p:nvPr>
        </p:nvGraphicFramePr>
        <p:xfrm>
          <a:off x="571419" y="1271588"/>
          <a:ext cx="7758186" cy="444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3397" y="975597"/>
            <a:ext cx="5401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Title Here </a:t>
            </a:r>
            <a:r>
              <a:rPr lang="en-US" sz="105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05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05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05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050" b="1" dirty="0">
              <a:solidFill>
                <a:srgbClr val="0B3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5176" y="310896"/>
            <a:ext cx="8229600" cy="791659"/>
          </a:xfrm>
        </p:spPr>
        <p:txBody>
          <a:bodyPr>
            <a:noAutofit/>
          </a:bodyPr>
          <a:lstStyle/>
          <a:p>
            <a:pPr algn="l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Line Chart</a:t>
            </a:r>
          </a:p>
        </p:txBody>
      </p:sp>
    </p:spTree>
    <p:extLst>
      <p:ext uri="{BB962C8B-B14F-4D97-AF65-F5344CB8AC3E}">
        <p14:creationId xmlns:p14="http://schemas.microsoft.com/office/powerpoint/2010/main" val="149188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8CF4A3-0355-5C6A-49CE-CC0998B0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1F9E8-26E3-29B6-0D4B-001CCFA8FD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E35752-5828-ED54-B7AD-B1FA70625103}"/>
              </a:ext>
            </a:extLst>
          </p:cNvPr>
          <p:cNvSpPr/>
          <p:nvPr/>
        </p:nvSpPr>
        <p:spPr>
          <a:xfrm>
            <a:off x="812493" y="0"/>
            <a:ext cx="4445308" cy="6858000"/>
          </a:xfrm>
          <a:prstGeom prst="rect">
            <a:avLst/>
          </a:prstGeom>
          <a:solidFill>
            <a:srgbClr val="011B3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D710E5-51C3-D757-D255-EC1ABA1519FC}"/>
              </a:ext>
            </a:extLst>
          </p:cNvPr>
          <p:cNvSpPr txBox="1">
            <a:spLocks/>
          </p:cNvSpPr>
          <p:nvPr/>
        </p:nvSpPr>
        <p:spPr>
          <a:xfrm>
            <a:off x="1121433" y="542825"/>
            <a:ext cx="3778560" cy="7050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3600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Slide</a:t>
            </a:r>
            <a:endParaRPr lang="en-US" sz="2000" dirty="0">
              <a:solidFill>
                <a:srgbClr val="BB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CB0A4-C1C9-3D1C-D891-47746F095037}"/>
              </a:ext>
            </a:extLst>
          </p:cNvPr>
          <p:cNvSpPr txBox="1"/>
          <p:nvPr/>
        </p:nvSpPr>
        <p:spPr>
          <a:xfrm>
            <a:off x="1142882" y="1412147"/>
            <a:ext cx="3448998" cy="450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Lorem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ipsum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dolor sit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faucibus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purus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luctus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aliquam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dui. </a:t>
            </a:r>
          </a:p>
        </p:txBody>
      </p:sp>
    </p:spTree>
    <p:extLst>
      <p:ext uri="{BB962C8B-B14F-4D97-AF65-F5344CB8AC3E}">
        <p14:creationId xmlns:p14="http://schemas.microsoft.com/office/powerpoint/2010/main" val="85375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3445184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45184"/>
            <a:ext cx="4572000" cy="3412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412813"/>
            <a:ext cx="4572000" cy="34451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0"/>
            <a:ext cx="4572000" cy="3445184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60063" y="728682"/>
            <a:ext cx="3827110" cy="567576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BBBCBC"/>
                </a:solidFill>
              </a:rPr>
              <a:t>Impact Slide</a:t>
            </a:r>
            <a:endParaRPr lang="en-US" sz="1500" dirty="0">
              <a:solidFill>
                <a:srgbClr val="BBBCB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8278" y="1327777"/>
            <a:ext cx="4082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Lorem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ipsum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dolor sit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faucibus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purus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luctus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aliquam</a:t>
            </a:r>
            <a:r>
              <a:rPr lang="en-US" sz="1500" dirty="0">
                <a:solidFill>
                  <a:srgbClr val="FFFFFF"/>
                </a:solidFill>
                <a:latin typeface="Adobe Caslon Pro"/>
                <a:cs typeface="Adobe Caslon Pro"/>
              </a:rPr>
              <a:t> dui. </a:t>
            </a:r>
          </a:p>
        </p:txBody>
      </p:sp>
    </p:spTree>
    <p:extLst>
      <p:ext uri="{BB962C8B-B14F-4D97-AF65-F5344CB8AC3E}">
        <p14:creationId xmlns:p14="http://schemas.microsoft.com/office/powerpoint/2010/main" val="275463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" y="2320781"/>
            <a:ext cx="9144000" cy="2178782"/>
          </a:xfrm>
          <a:prstGeom prst="rect">
            <a:avLst/>
          </a:prstGeom>
          <a:solidFill>
            <a:srgbClr val="011B3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6167" y="2972297"/>
            <a:ext cx="3827110" cy="791659"/>
          </a:xfrm>
        </p:spPr>
        <p:txBody>
          <a:bodyPr>
            <a:noAutofit/>
          </a:bodyPr>
          <a:lstStyle/>
          <a:p>
            <a:pPr algn="l"/>
            <a:r>
              <a:rPr lang="en-US" sz="3001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Slide Example</a:t>
            </a:r>
            <a:endParaRPr lang="en-US" sz="1800" dirty="0">
              <a:solidFill>
                <a:srgbClr val="BB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4407" y="2713102"/>
            <a:ext cx="45816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Lorem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ipsum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dolor sit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b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</a:b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faucibus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purus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luctus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aliquam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dui.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vitae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volutpat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Etiam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viverra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ultrices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sagittis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55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" y="2320781"/>
            <a:ext cx="9144000" cy="2178782"/>
          </a:xfrm>
          <a:prstGeom prst="rect">
            <a:avLst/>
          </a:prstGeom>
          <a:solidFill>
            <a:srgbClr val="011B3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6167" y="2972297"/>
            <a:ext cx="3827110" cy="791659"/>
          </a:xfrm>
        </p:spPr>
        <p:txBody>
          <a:bodyPr>
            <a:noAutofit/>
          </a:bodyPr>
          <a:lstStyle/>
          <a:p>
            <a:pPr algn="l"/>
            <a:r>
              <a:rPr lang="en-US" sz="3001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Slide Example</a:t>
            </a:r>
            <a:endParaRPr lang="en-US" sz="1800" dirty="0">
              <a:solidFill>
                <a:srgbClr val="BB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4407" y="2713102"/>
            <a:ext cx="45816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Lorem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ipsum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dolor sit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b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</a:b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faucibus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purus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luctus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aliquam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dui.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vitae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volutpat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Etiam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viverra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ultrices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1350" dirty="0" err="1">
                <a:solidFill>
                  <a:srgbClr val="FFFFFF"/>
                </a:solidFill>
                <a:latin typeface="Adobe Caslon Pro"/>
                <a:cs typeface="Adobe Caslon Pro"/>
              </a:rPr>
              <a:t>sagittis</a:t>
            </a:r>
            <a:r>
              <a:rPr lang="en-US" sz="1350" dirty="0">
                <a:solidFill>
                  <a:srgbClr val="FFFFFF"/>
                </a:solidFill>
                <a:latin typeface="Adobe Caslon Pro"/>
                <a:cs typeface="Adobe Caslon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64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1140" y="346097"/>
            <a:ext cx="8646932" cy="791659"/>
          </a:xfrm>
        </p:spPr>
        <p:txBody>
          <a:bodyPr>
            <a:noAutofit/>
          </a:bodyPr>
          <a:lstStyle/>
          <a:p>
            <a:pPr algn="l"/>
            <a:r>
              <a:rPr lang="en-US" sz="3001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Slide with Quote</a:t>
            </a:r>
            <a:endParaRPr lang="en-US" sz="1800" dirty="0">
              <a:solidFill>
                <a:srgbClr val="BB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9391" y="2418642"/>
            <a:ext cx="55452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“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Lorem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ipsum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dolor sit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faucibus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purus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luctus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aliquam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96604" y="2315956"/>
            <a:ext cx="5457974" cy="0"/>
          </a:xfrm>
          <a:prstGeom prst="line">
            <a:avLst/>
          </a:prstGeom>
          <a:ln w="19050" cmpd="sng">
            <a:solidFill>
              <a:srgbClr val="00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6604" y="4611671"/>
            <a:ext cx="5457974" cy="0"/>
          </a:xfrm>
          <a:prstGeom prst="line">
            <a:avLst/>
          </a:prstGeom>
          <a:ln w="19050" cmpd="sng">
            <a:solidFill>
              <a:srgbClr val="00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156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1140" y="346097"/>
            <a:ext cx="8646932" cy="791659"/>
          </a:xfrm>
        </p:spPr>
        <p:txBody>
          <a:bodyPr>
            <a:noAutofit/>
          </a:bodyPr>
          <a:lstStyle/>
          <a:p>
            <a:pPr algn="l"/>
            <a:r>
              <a:rPr lang="en-US" sz="3001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Slide with Quote</a:t>
            </a:r>
            <a:endParaRPr lang="en-US" sz="1800" dirty="0">
              <a:solidFill>
                <a:srgbClr val="BB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440" y="2413337"/>
            <a:ext cx="55452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“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Lorem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ipsum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dolor sit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faucibus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purus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luctus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aliquam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.”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94206" y="2286001"/>
            <a:ext cx="0" cy="2260599"/>
          </a:xfrm>
          <a:prstGeom prst="line">
            <a:avLst/>
          </a:prstGeom>
          <a:ln w="19050" cmpd="sng">
            <a:solidFill>
              <a:srgbClr val="00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2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1140" y="346097"/>
            <a:ext cx="8646932" cy="7916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3001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Scaled Up Number</a:t>
            </a:r>
            <a:endParaRPr lang="en-US" sz="1800" dirty="0">
              <a:solidFill>
                <a:srgbClr val="BB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00CBA-8FD3-D148-AB40-65ADCAA1D652}"/>
              </a:ext>
            </a:extLst>
          </p:cNvPr>
          <p:cNvSpPr txBox="1"/>
          <p:nvPr/>
        </p:nvSpPr>
        <p:spPr>
          <a:xfrm>
            <a:off x="2270828" y="2622349"/>
            <a:ext cx="545629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Lorem ipsum dolor sit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34E278-83DB-954E-88B7-53D275E6B52D}"/>
              </a:ext>
            </a:extLst>
          </p:cNvPr>
          <p:cNvCxnSpPr/>
          <p:nvPr/>
        </p:nvCxnSpPr>
        <p:spPr>
          <a:xfrm flipV="1">
            <a:off x="2176550" y="2559358"/>
            <a:ext cx="0" cy="1809143"/>
          </a:xfrm>
          <a:prstGeom prst="line">
            <a:avLst/>
          </a:prstGeom>
          <a:ln w="12700" cmpd="sng">
            <a:solidFill>
              <a:srgbClr val="00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B7D977A-9EF1-CD41-957A-CC9E844D3420}"/>
              </a:ext>
            </a:extLst>
          </p:cNvPr>
          <p:cNvSpPr txBox="1">
            <a:spLocks/>
          </p:cNvSpPr>
          <p:nvPr/>
        </p:nvSpPr>
        <p:spPr>
          <a:xfrm>
            <a:off x="311094" y="2721404"/>
            <a:ext cx="1755070" cy="791659"/>
          </a:xfrm>
          <a:prstGeom prst="rect">
            <a:avLst/>
          </a:prstGeom>
        </p:spPr>
        <p:txBody>
          <a:bodyPr vert="horz" lIns="68598" tIns="34299" rIns="68598" bIns="34299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r"/>
            <a:r>
              <a:rPr lang="en-US" sz="750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</a:t>
            </a:r>
          </a:p>
        </p:txBody>
      </p:sp>
    </p:spTree>
    <p:extLst>
      <p:ext uri="{BB962C8B-B14F-4D97-AF65-F5344CB8AC3E}">
        <p14:creationId xmlns:p14="http://schemas.microsoft.com/office/powerpoint/2010/main" val="3926318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73" y="236674"/>
            <a:ext cx="8686426" cy="58554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Callout 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71" y="792671"/>
            <a:ext cx="5708885" cy="353021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1350" b="1" dirty="0"/>
              <a:t>Callout Box Notes</a:t>
            </a:r>
          </a:p>
          <a:p>
            <a:pPr>
              <a:spcBef>
                <a:spcPts val="375"/>
              </a:spcBef>
            </a:pPr>
            <a:r>
              <a:rPr lang="en-US" sz="1350" dirty="0"/>
              <a:t>You can use both outline and fill callouts throughout your document</a:t>
            </a:r>
          </a:p>
          <a:p>
            <a:pPr lvl="1">
              <a:spcBef>
                <a:spcPts val="375"/>
              </a:spcBef>
            </a:pPr>
            <a:r>
              <a:rPr lang="en-US" sz="1350" dirty="0"/>
              <a:t>If your slide uses a lot of lines, then you many want to choose the filled callout, or vice versa</a:t>
            </a:r>
          </a:p>
          <a:p>
            <a:pPr lvl="1">
              <a:spcBef>
                <a:spcPts val="375"/>
              </a:spcBef>
            </a:pPr>
            <a:r>
              <a:rPr lang="en-US" sz="1350" dirty="0"/>
              <a:t>If your callout information is the main point of the slide, you may want to use the filled callout</a:t>
            </a:r>
          </a:p>
          <a:p>
            <a:pPr>
              <a:spcBef>
                <a:spcPts val="375"/>
              </a:spcBef>
            </a:pPr>
            <a:r>
              <a:rPr lang="en-US" sz="1350" dirty="0"/>
              <a:t>Try to create a “box” of text, i.e., make all the lines of text a similar length (the sample callouts here have three [3] lines and they are all about the same length); no word should be on a line by itself (widow) unless it is 10 characters or longer</a:t>
            </a:r>
          </a:p>
          <a:p>
            <a:pPr>
              <a:spcBef>
                <a:spcPts val="375"/>
              </a:spcBef>
            </a:pPr>
            <a:r>
              <a:rPr lang="en-US" sz="1350" dirty="0"/>
              <a:t>The space between the letters and the edge of the box (the box margins) should be the same on all four sides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350" b="1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350" b="1" dirty="0">
                <a:solidFill>
                  <a:schemeClr val="accent3"/>
                </a:solidFill>
              </a:rPr>
              <a:t>Note: </a:t>
            </a:r>
            <a:r>
              <a:rPr lang="en-US" sz="1350" dirty="0"/>
              <a:t>an orphan is a single line of text at the top of a column or page—widow is a single word or a line </a:t>
            </a:r>
            <a:endParaRPr lang="en-US" sz="1350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4300" y="1471387"/>
            <a:ext cx="2283539" cy="7165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05794" tIns="171495" rIns="205794" bIns="171495" rtlCol="0" anchor="ctr" anchorCtr="0">
            <a:no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35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3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3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35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3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endParaRPr lang="en-US" sz="13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4298" y="1059970"/>
            <a:ext cx="2102432" cy="341703"/>
          </a:xfrm>
          <a:prstGeom prst="rect">
            <a:avLst/>
          </a:prstGeom>
          <a:noFill/>
          <a:ln>
            <a:noFill/>
          </a:ln>
        </p:spPr>
        <p:txBody>
          <a:bodyPr wrap="square" lIns="205794" tIns="171495" rIns="205794" bIns="171495" rtlCol="0" anchor="ctr" anchorCtr="0">
            <a:no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OUTLINED CALLOUT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4300" y="3082737"/>
            <a:ext cx="2283539" cy="7165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205794" tIns="171495" rIns="205794" bIns="171495" rtlCol="0" anchor="ctr" anchorCtr="0">
            <a:no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endParaRPr lang="en-US" sz="13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4298" y="2673273"/>
            <a:ext cx="2102432" cy="341703"/>
          </a:xfrm>
          <a:prstGeom prst="rect">
            <a:avLst/>
          </a:prstGeom>
          <a:noFill/>
          <a:ln>
            <a:noFill/>
          </a:ln>
        </p:spPr>
        <p:txBody>
          <a:bodyPr wrap="square" lIns="205794" tIns="171495" rIns="205794" bIns="171495" rtlCol="0" anchor="ctr" anchorCtr="0">
            <a:no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CALLOUT</a:t>
            </a:r>
          </a:p>
        </p:txBody>
      </p:sp>
    </p:spTree>
    <p:extLst>
      <p:ext uri="{BB962C8B-B14F-4D97-AF65-F5344CB8AC3E}">
        <p14:creationId xmlns:p14="http://schemas.microsoft.com/office/powerpoint/2010/main" val="78472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330504"/>
            <a:ext cx="9144001" cy="5527496"/>
          </a:xfrm>
          <a:prstGeom prst="rect">
            <a:avLst/>
          </a:prstGeom>
          <a:solidFill>
            <a:srgbClr val="041E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-1" y="1266094"/>
            <a:ext cx="9144001" cy="6441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873074" y="1945377"/>
            <a:ext cx="4714518" cy="8158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1" kern="1200">
                <a:solidFill>
                  <a:srgbClr val="002D50"/>
                </a:solidFill>
                <a:latin typeface="Adobe Caslon Pro"/>
                <a:ea typeface="+mj-ea"/>
                <a:cs typeface="Adobe Caslon Pro"/>
              </a:defRPr>
            </a:lvl1pPr>
          </a:lstStyle>
          <a:p>
            <a:pPr algn="l"/>
            <a:r>
              <a:rPr lang="en-US" sz="4051" b="1" i="0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873074" y="2698524"/>
            <a:ext cx="4049291" cy="5479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F92CE5-764D-EC68-29C5-B680DA14E4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074" y="373126"/>
            <a:ext cx="3408205" cy="557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B1F4C2-2ECC-B781-2AB3-6D52795931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9130" y="5515457"/>
            <a:ext cx="2535324" cy="7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9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5"/>
          <p:cNvSpPr>
            <a:spLocks noGrp="1"/>
          </p:cNvSpPr>
          <p:nvPr>
            <p:ph type="ctrTitle"/>
          </p:nvPr>
        </p:nvSpPr>
        <p:spPr>
          <a:xfrm>
            <a:off x="393631" y="1349804"/>
            <a:ext cx="4270515" cy="978696"/>
          </a:xfrm>
        </p:spPr>
        <p:txBody>
          <a:bodyPr>
            <a:noAutofit/>
          </a:bodyPr>
          <a:lstStyle/>
          <a:p>
            <a:pPr algn="ctr"/>
            <a:r>
              <a:rPr lang="en-US" sz="4051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12" name="Subtitle 6"/>
          <p:cNvSpPr>
            <a:spLocks noGrp="1"/>
          </p:cNvSpPr>
          <p:nvPr>
            <p:ph type="subTitle" idx="1"/>
          </p:nvPr>
        </p:nvSpPr>
        <p:spPr>
          <a:xfrm>
            <a:off x="749775" y="2244711"/>
            <a:ext cx="3558228" cy="547973"/>
          </a:xfrm>
        </p:spPr>
        <p:txBody>
          <a:bodyPr>
            <a:normAutofit/>
          </a:bodyPr>
          <a:lstStyle/>
          <a:p>
            <a:pPr algn="ctr"/>
            <a:r>
              <a:rPr lang="en-US" sz="1500" b="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538EAC-14EE-802B-3097-E1C092D813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05" y="5288765"/>
            <a:ext cx="1832837" cy="758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CAE96-296A-295E-F170-F84F612B7D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1309" y="5456346"/>
            <a:ext cx="1832837" cy="530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8DAF8-26F6-7A9A-9EF5-3A295384D4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7775" y="1"/>
            <a:ext cx="40862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8D627F-42CB-B53F-B798-429F3927B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94457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7307" y="1516892"/>
            <a:ext cx="4270515" cy="978696"/>
          </a:xfrm>
        </p:spPr>
        <p:txBody>
          <a:bodyPr>
            <a:noAutofit/>
          </a:bodyPr>
          <a:lstStyle/>
          <a:p>
            <a:r>
              <a:rPr lang="en-US" sz="4051" dirty="0"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97307" y="2449900"/>
            <a:ext cx="3558228" cy="547973"/>
          </a:xfrm>
        </p:spPr>
        <p:txBody>
          <a:bodyPr>
            <a:normAutofit/>
          </a:bodyPr>
          <a:lstStyle/>
          <a:p>
            <a:r>
              <a:rPr lang="en-US" sz="1500" b="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4949" y="5168777"/>
            <a:ext cx="3879507" cy="1016780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6FAB8-D345-7DBF-3F8C-C95637387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4390" y="5395296"/>
            <a:ext cx="3447497" cy="56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1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60097" y="1076846"/>
            <a:ext cx="4036076" cy="3466156"/>
          </a:xfrm>
          <a:prstGeom prst="rect">
            <a:avLst/>
          </a:prstGeom>
        </p:spPr>
        <p:txBody>
          <a:bodyPr vert="horz" lIns="68598" tIns="34299" rIns="68598" bIns="34299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adipiscing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. </a:t>
            </a:r>
            <a:r>
              <a:rPr lang="en-US" sz="1800" dirty="0" err="1"/>
              <a:t>Donec</a:t>
            </a:r>
            <a:r>
              <a:rPr lang="en-US" sz="1800" dirty="0"/>
              <a:t> </a:t>
            </a:r>
            <a:r>
              <a:rPr lang="en-US" sz="1800" dirty="0" err="1"/>
              <a:t>facilisis</a:t>
            </a:r>
            <a:r>
              <a:rPr lang="en-US" sz="1800" dirty="0"/>
              <a:t> pulvinar </a:t>
            </a:r>
            <a:r>
              <a:rPr lang="en-US" sz="1800" dirty="0" err="1"/>
              <a:t>finibus</a:t>
            </a:r>
            <a:r>
              <a:rPr lang="en-US" sz="1800" dirty="0"/>
              <a:t>. Ut ac </a:t>
            </a:r>
            <a:r>
              <a:rPr lang="en-US" sz="1800" dirty="0" err="1"/>
              <a:t>tincidunt</a:t>
            </a:r>
            <a:r>
              <a:rPr lang="en-US" sz="1800" dirty="0"/>
              <a:t> </a:t>
            </a:r>
            <a:r>
              <a:rPr lang="en-US" sz="1800" dirty="0" err="1"/>
              <a:t>tellus</a:t>
            </a:r>
            <a:r>
              <a:rPr lang="en-US" sz="1800" dirty="0"/>
              <a:t>. </a:t>
            </a:r>
            <a:r>
              <a:rPr lang="en-US" sz="1800" dirty="0" err="1"/>
              <a:t>Sed</a:t>
            </a:r>
            <a:r>
              <a:rPr lang="en-US" sz="1800" dirty="0"/>
              <a:t> </a:t>
            </a:r>
            <a:r>
              <a:rPr lang="en-US" sz="1800" dirty="0" err="1"/>
              <a:t>vel</a:t>
            </a:r>
            <a:r>
              <a:rPr lang="en-US" sz="1800" dirty="0"/>
              <a:t> </a:t>
            </a:r>
            <a:r>
              <a:rPr lang="en-US" sz="1800" dirty="0" err="1"/>
              <a:t>lobortis</a:t>
            </a:r>
            <a:r>
              <a:rPr lang="en-US" sz="1800" dirty="0"/>
              <a:t> </a:t>
            </a:r>
            <a:r>
              <a:rPr lang="en-US" sz="1800" dirty="0" err="1"/>
              <a:t>tellus</a:t>
            </a:r>
            <a:r>
              <a:rPr lang="en-US" sz="1800" dirty="0"/>
              <a:t>. Cras </a:t>
            </a:r>
            <a:r>
              <a:rPr lang="en-US" sz="1800" dirty="0" err="1"/>
              <a:t>porttitor</a:t>
            </a:r>
            <a:r>
              <a:rPr lang="en-US" sz="1800" dirty="0"/>
              <a:t> </a:t>
            </a:r>
            <a:r>
              <a:rPr lang="en-US" sz="1800" dirty="0" err="1"/>
              <a:t>feugiat</a:t>
            </a:r>
            <a:r>
              <a:rPr lang="en-US" sz="1800" dirty="0"/>
              <a:t> dui, ac </a:t>
            </a:r>
            <a:r>
              <a:rPr lang="en-US" sz="1800" dirty="0" err="1"/>
              <a:t>aliquet</a:t>
            </a:r>
            <a:r>
              <a:rPr lang="en-US" sz="1800" dirty="0"/>
              <a:t> </a:t>
            </a:r>
            <a:r>
              <a:rPr lang="en-US" sz="1800" dirty="0" err="1"/>
              <a:t>urna</a:t>
            </a:r>
            <a:r>
              <a:rPr lang="en-US" sz="1800" dirty="0"/>
              <a:t> </a:t>
            </a:r>
            <a:r>
              <a:rPr lang="en-US" sz="1800" dirty="0" err="1"/>
              <a:t>mattis</a:t>
            </a:r>
            <a:r>
              <a:rPr lang="en-US" sz="1800" dirty="0"/>
              <a:t> sed. </a:t>
            </a:r>
            <a:r>
              <a:rPr lang="en-US" sz="1800" dirty="0" err="1"/>
              <a:t>Donec</a:t>
            </a:r>
            <a:r>
              <a:rPr lang="en-US" sz="1800" dirty="0"/>
              <a:t> </a:t>
            </a:r>
            <a:r>
              <a:rPr lang="en-US" sz="1800" dirty="0" err="1"/>
              <a:t>vel</a:t>
            </a:r>
            <a:r>
              <a:rPr lang="en-US" sz="1800" dirty="0"/>
              <a:t> </a:t>
            </a:r>
            <a:r>
              <a:rPr lang="en-US" sz="1800" dirty="0" err="1"/>
              <a:t>faucibus</a:t>
            </a:r>
            <a:r>
              <a:rPr lang="en-US" sz="1800" dirty="0"/>
              <a:t> </a:t>
            </a:r>
            <a:r>
              <a:rPr lang="en-US" sz="1800" dirty="0" err="1"/>
              <a:t>purus</a:t>
            </a:r>
            <a:r>
              <a:rPr lang="en-US" sz="1800" dirty="0"/>
              <a:t>, </a:t>
            </a:r>
            <a:r>
              <a:rPr lang="en-US" sz="1800" dirty="0" err="1"/>
              <a:t>luctus</a:t>
            </a:r>
            <a:r>
              <a:rPr lang="en-US" sz="1800" dirty="0"/>
              <a:t> </a:t>
            </a:r>
            <a:r>
              <a:rPr lang="en-US" sz="1800" dirty="0" err="1"/>
              <a:t>aliquam</a:t>
            </a:r>
            <a:r>
              <a:rPr lang="en-US" sz="1800" dirty="0"/>
              <a:t> dui.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2150" y="306389"/>
            <a:ext cx="8229600" cy="591507"/>
          </a:xfrm>
          <a:prstGeom prst="rect">
            <a:avLst/>
          </a:prstGeom>
        </p:spPr>
        <p:txBody>
          <a:bodyPr vert="horz" lIns="68598" tIns="34299" rIns="68598" bIns="34299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2701" dirty="0">
                <a:latin typeface="Arial" panose="020B0604020202020204" pitchFamily="34" charset="0"/>
                <a:cs typeface="Arial" panose="020B0604020202020204" pitchFamily="34" charset="0"/>
              </a:rPr>
              <a:t>Standard Slide with Graphic (2-Col)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1336" y="1692217"/>
            <a:ext cx="4376046" cy="27552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350" dirty="0">
                <a:latin typeface="Helvetica Neue"/>
                <a:cs typeface="Helvetica Neue"/>
              </a:rPr>
              <a:t>Delete and place graphic here.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1336" y="1076846"/>
            <a:ext cx="43760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Graphic Title—Helvetica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16pt Bold</a:t>
            </a:r>
          </a:p>
          <a:p>
            <a:pPr>
              <a:lnSpc>
                <a:spcPct val="12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Graphic Subtitle—Helvetica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14pt</a:t>
            </a:r>
          </a:p>
        </p:txBody>
      </p:sp>
    </p:spTree>
    <p:extLst>
      <p:ext uri="{BB962C8B-B14F-4D97-AF65-F5344CB8AC3E}">
        <p14:creationId xmlns:p14="http://schemas.microsoft.com/office/powerpoint/2010/main" val="306477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5176" y="310896"/>
            <a:ext cx="8686426" cy="58036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Slide with Graphic and Bulleted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43952" y="1607917"/>
            <a:ext cx="4107751" cy="2721196"/>
          </a:xfrm>
        </p:spPr>
        <p:txBody>
          <a:bodyPr>
            <a:normAutofit/>
          </a:bodyPr>
          <a:lstStyle/>
          <a:p>
            <a:pPr>
              <a:spcBef>
                <a:spcPts val="375"/>
              </a:spcBef>
            </a:pPr>
            <a:r>
              <a:rPr lang="en-US" sz="1650" dirty="0"/>
              <a:t>Bulleted Text—Adobe Caslon 22pt Regular</a:t>
            </a:r>
          </a:p>
          <a:p>
            <a:pPr>
              <a:spcBef>
                <a:spcPts val="375"/>
              </a:spcBef>
            </a:pPr>
            <a:r>
              <a:rPr lang="en-US" sz="1650" dirty="0"/>
              <a:t>Five bullet levels are built in (hit Enter then Tab to get to the next bullet level)</a:t>
            </a:r>
          </a:p>
          <a:p>
            <a:pPr lvl="1">
              <a:spcBef>
                <a:spcPts val="375"/>
              </a:spcBef>
            </a:pPr>
            <a:r>
              <a:rPr lang="en-US" sz="1650" dirty="0"/>
              <a:t>Second level</a:t>
            </a:r>
          </a:p>
          <a:p>
            <a:pPr lvl="2">
              <a:spcBef>
                <a:spcPts val="375"/>
              </a:spcBef>
            </a:pPr>
            <a:r>
              <a:rPr lang="en-US" sz="1650" dirty="0"/>
              <a:t>Third level</a:t>
            </a:r>
          </a:p>
          <a:p>
            <a:pPr lvl="3">
              <a:spcBef>
                <a:spcPts val="375"/>
              </a:spcBef>
            </a:pPr>
            <a:r>
              <a:rPr lang="en-US" sz="1650" dirty="0"/>
              <a:t>Fourth level</a:t>
            </a:r>
          </a:p>
          <a:p>
            <a:pPr lvl="4">
              <a:spcBef>
                <a:spcPts val="375"/>
              </a:spcBef>
            </a:pPr>
            <a:r>
              <a:rPr lang="en-US" sz="165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244" y="1562026"/>
            <a:ext cx="4376046" cy="280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350" dirty="0">
                <a:latin typeface="Helvetica Neue"/>
                <a:cs typeface="Helvetica Neue"/>
              </a:rPr>
              <a:t>Delete and place graphic 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528" y="953420"/>
            <a:ext cx="43760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Graphic Title—Helvetica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16pt Bold</a:t>
            </a:r>
          </a:p>
          <a:p>
            <a:pPr>
              <a:lnSpc>
                <a:spcPct val="12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Graphic Subtitle—Helvetica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14pt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3208" y="21526184"/>
            <a:ext cx="437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b="1" dirty="0">
                <a:latin typeface="Helvetica Neue"/>
                <a:cs typeface="Helvetica Neue"/>
              </a:rPr>
              <a:t>Bulleted Text Style Title—</a:t>
            </a:r>
            <a:br>
              <a:rPr lang="en-US" sz="1500" b="1" dirty="0">
                <a:latin typeface="Helvetica Neue"/>
                <a:cs typeface="Helvetica Neue"/>
              </a:rPr>
            </a:br>
            <a:r>
              <a:rPr lang="en-US" sz="1500" b="1" dirty="0">
                <a:latin typeface="Helvetica Neue"/>
                <a:cs typeface="Helvetica Neue"/>
              </a:rPr>
              <a:t>Helvetica </a:t>
            </a:r>
            <a:r>
              <a:rPr lang="en-US" sz="1500" b="1" dirty="0" err="1">
                <a:latin typeface="Helvetica Neue"/>
                <a:cs typeface="Helvetica Neue"/>
              </a:rPr>
              <a:t>Neue</a:t>
            </a:r>
            <a:r>
              <a:rPr lang="en-US" sz="1500" b="1" dirty="0">
                <a:latin typeface="Helvetica Neue"/>
                <a:cs typeface="Helvetica Neue"/>
              </a:rPr>
              <a:t> 20pt Bold</a:t>
            </a:r>
          </a:p>
        </p:txBody>
      </p:sp>
    </p:spTree>
    <p:extLst>
      <p:ext uri="{BB962C8B-B14F-4D97-AF65-F5344CB8AC3E}">
        <p14:creationId xmlns:p14="http://schemas.microsoft.com/office/powerpoint/2010/main" val="245363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1" y="1591752"/>
            <a:ext cx="1495620" cy="846491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439501" y="1468732"/>
            <a:ext cx="3663783" cy="531521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Text. Vertically align this box with arrow.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439501" y="2384056"/>
            <a:ext cx="3663783" cy="531521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Text. Vertically align this box with arrow.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39501" y="3190027"/>
            <a:ext cx="3663783" cy="531521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Text. Vertically align this box with arrow.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439501" y="4183179"/>
            <a:ext cx="3663783" cy="531521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Text. Vertically align this box with arrow.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48775040"/>
              </p:ext>
            </p:extLst>
          </p:nvPr>
        </p:nvGraphicFramePr>
        <p:xfrm>
          <a:off x="326749" y="1235867"/>
          <a:ext cx="4659541" cy="372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3205455" y="1748277"/>
            <a:ext cx="2165421" cy="0"/>
          </a:xfrm>
          <a:prstGeom prst="straightConnector1">
            <a:avLst/>
          </a:prstGeom>
          <a:ln>
            <a:solidFill>
              <a:srgbClr val="011B3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43271" y="2657558"/>
            <a:ext cx="1527605" cy="0"/>
          </a:xfrm>
          <a:prstGeom prst="straightConnector1">
            <a:avLst/>
          </a:prstGeom>
          <a:ln>
            <a:solidFill>
              <a:srgbClr val="011B3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370848" y="3462367"/>
            <a:ext cx="1000029" cy="0"/>
          </a:xfrm>
          <a:prstGeom prst="straightConnector1">
            <a:avLst/>
          </a:prstGeom>
          <a:ln>
            <a:solidFill>
              <a:srgbClr val="011B3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923487" y="4461744"/>
            <a:ext cx="447390" cy="0"/>
          </a:xfrm>
          <a:prstGeom prst="straightConnector1">
            <a:avLst/>
          </a:prstGeom>
          <a:ln>
            <a:solidFill>
              <a:srgbClr val="011B3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62150" y="554209"/>
            <a:ext cx="8229600" cy="591507"/>
          </a:xfrm>
          <a:prstGeom prst="rect">
            <a:avLst/>
          </a:prstGeom>
        </p:spPr>
        <p:txBody>
          <a:bodyPr vert="horz" lIns="68598" tIns="34299" rIns="68598" bIns="34299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2701" dirty="0">
                <a:latin typeface="Arial" panose="020B0604020202020204" pitchFamily="34" charset="0"/>
                <a:cs typeface="Arial" panose="020B0604020202020204" pitchFamily="34" charset="0"/>
              </a:rPr>
              <a:t>Pyramid Layout</a:t>
            </a:r>
          </a:p>
        </p:txBody>
      </p:sp>
    </p:spTree>
    <p:extLst>
      <p:ext uri="{BB962C8B-B14F-4D97-AF65-F5344CB8AC3E}">
        <p14:creationId xmlns:p14="http://schemas.microsoft.com/office/powerpoint/2010/main" val="14239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Pyramid Layout with Divider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1" y="2120389"/>
            <a:ext cx="1495620" cy="846491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10913" y="3004733"/>
            <a:ext cx="1771707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7870" y="4537828"/>
            <a:ext cx="77474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661073" y="2674289"/>
            <a:ext cx="2589749" cy="612077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Text. Vertically align this box with arrow.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61073" y="4231789"/>
            <a:ext cx="2589749" cy="612077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Text. Vertically align this box with arrow.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93054208"/>
              </p:ext>
            </p:extLst>
          </p:nvPr>
        </p:nvGraphicFramePr>
        <p:xfrm>
          <a:off x="372121" y="1779277"/>
          <a:ext cx="4659541" cy="332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rapezoid 23"/>
          <p:cNvSpPr/>
          <p:nvPr/>
        </p:nvSpPr>
        <p:spPr>
          <a:xfrm>
            <a:off x="1143859" y="2881133"/>
            <a:ext cx="1664581" cy="1111285"/>
          </a:xfrm>
          <a:custGeom>
            <a:avLst/>
            <a:gdLst>
              <a:gd name="connsiteX0" fmla="*/ 0 w 4039038"/>
              <a:gd name="connsiteY0" fmla="*/ 1438520 h 1438520"/>
              <a:gd name="connsiteX1" fmla="*/ 969994 w 4039038"/>
              <a:gd name="connsiteY1" fmla="*/ 0 h 1438520"/>
              <a:gd name="connsiteX2" fmla="*/ 3069044 w 4039038"/>
              <a:gd name="connsiteY2" fmla="*/ 0 h 1438520"/>
              <a:gd name="connsiteX3" fmla="*/ 4039038 w 4039038"/>
              <a:gd name="connsiteY3" fmla="*/ 1438520 h 1438520"/>
              <a:gd name="connsiteX4" fmla="*/ 0 w 4039038"/>
              <a:gd name="connsiteY4" fmla="*/ 1438520 h 1438520"/>
              <a:gd name="connsiteX0" fmla="*/ 0 w 3089331"/>
              <a:gd name="connsiteY0" fmla="*/ 1438520 h 1438520"/>
              <a:gd name="connsiteX1" fmla="*/ 969994 w 3089331"/>
              <a:gd name="connsiteY1" fmla="*/ 0 h 1438520"/>
              <a:gd name="connsiteX2" fmla="*/ 3069044 w 3089331"/>
              <a:gd name="connsiteY2" fmla="*/ 0 h 1438520"/>
              <a:gd name="connsiteX3" fmla="*/ 3089331 w 3089331"/>
              <a:gd name="connsiteY3" fmla="*/ 1416433 h 1438520"/>
              <a:gd name="connsiteX4" fmla="*/ 0 w 3089331"/>
              <a:gd name="connsiteY4" fmla="*/ 1438520 h 1438520"/>
              <a:gd name="connsiteX0" fmla="*/ 0 w 3089331"/>
              <a:gd name="connsiteY0" fmla="*/ 1438520 h 1438520"/>
              <a:gd name="connsiteX1" fmla="*/ 1285093 w 3089331"/>
              <a:gd name="connsiteY1" fmla="*/ 0 h 1438520"/>
              <a:gd name="connsiteX2" fmla="*/ 3069044 w 3089331"/>
              <a:gd name="connsiteY2" fmla="*/ 0 h 1438520"/>
              <a:gd name="connsiteX3" fmla="*/ 3089331 w 3089331"/>
              <a:gd name="connsiteY3" fmla="*/ 1416433 h 1438520"/>
              <a:gd name="connsiteX4" fmla="*/ 0 w 3089331"/>
              <a:gd name="connsiteY4" fmla="*/ 1438520 h 1438520"/>
              <a:gd name="connsiteX0" fmla="*/ 0 w 3456947"/>
              <a:gd name="connsiteY0" fmla="*/ 1427476 h 1427476"/>
              <a:gd name="connsiteX1" fmla="*/ 1652709 w 3456947"/>
              <a:gd name="connsiteY1" fmla="*/ 0 h 1427476"/>
              <a:gd name="connsiteX2" fmla="*/ 3436660 w 3456947"/>
              <a:gd name="connsiteY2" fmla="*/ 0 h 1427476"/>
              <a:gd name="connsiteX3" fmla="*/ 3456947 w 3456947"/>
              <a:gd name="connsiteY3" fmla="*/ 1416433 h 1427476"/>
              <a:gd name="connsiteX4" fmla="*/ 0 w 3456947"/>
              <a:gd name="connsiteY4" fmla="*/ 1427476 h 1427476"/>
              <a:gd name="connsiteX0" fmla="*/ 0 w 3456947"/>
              <a:gd name="connsiteY0" fmla="*/ 1438520 h 1438520"/>
              <a:gd name="connsiteX1" fmla="*/ 1582687 w 3456947"/>
              <a:gd name="connsiteY1" fmla="*/ 0 h 1438520"/>
              <a:gd name="connsiteX2" fmla="*/ 3436660 w 3456947"/>
              <a:gd name="connsiteY2" fmla="*/ 11044 h 1438520"/>
              <a:gd name="connsiteX3" fmla="*/ 3456947 w 3456947"/>
              <a:gd name="connsiteY3" fmla="*/ 1427477 h 1438520"/>
              <a:gd name="connsiteX4" fmla="*/ 0 w 3456947"/>
              <a:gd name="connsiteY4" fmla="*/ 1438520 h 1438520"/>
              <a:gd name="connsiteX0" fmla="*/ 0 w 3497056"/>
              <a:gd name="connsiteY0" fmla="*/ 1440176 h 1440176"/>
              <a:gd name="connsiteX1" fmla="*/ 1582687 w 3497056"/>
              <a:gd name="connsiteY1" fmla="*/ 1656 h 1440176"/>
              <a:gd name="connsiteX2" fmla="*/ 3497056 w 3497056"/>
              <a:gd name="connsiteY2" fmla="*/ 0 h 1440176"/>
              <a:gd name="connsiteX3" fmla="*/ 3456947 w 3497056"/>
              <a:gd name="connsiteY3" fmla="*/ 1429133 h 1440176"/>
              <a:gd name="connsiteX4" fmla="*/ 0 w 3497056"/>
              <a:gd name="connsiteY4" fmla="*/ 1440176 h 1440176"/>
              <a:gd name="connsiteX0" fmla="*/ 0 w 3557607"/>
              <a:gd name="connsiteY0" fmla="*/ 1440176 h 1440176"/>
              <a:gd name="connsiteX1" fmla="*/ 1582687 w 3557607"/>
              <a:gd name="connsiteY1" fmla="*/ 1656 h 1440176"/>
              <a:gd name="connsiteX2" fmla="*/ 3497056 w 3557607"/>
              <a:gd name="connsiteY2" fmla="*/ 0 h 1440176"/>
              <a:gd name="connsiteX3" fmla="*/ 3557607 w 3557607"/>
              <a:gd name="connsiteY3" fmla="*/ 1435483 h 1440176"/>
              <a:gd name="connsiteX4" fmla="*/ 0 w 3557607"/>
              <a:gd name="connsiteY4" fmla="*/ 1440176 h 1440176"/>
              <a:gd name="connsiteX0" fmla="*/ 0 w 3517343"/>
              <a:gd name="connsiteY0" fmla="*/ 1440176 h 1440176"/>
              <a:gd name="connsiteX1" fmla="*/ 1582687 w 3517343"/>
              <a:gd name="connsiteY1" fmla="*/ 1656 h 1440176"/>
              <a:gd name="connsiteX2" fmla="*/ 3497056 w 3517343"/>
              <a:gd name="connsiteY2" fmla="*/ 0 h 1440176"/>
              <a:gd name="connsiteX3" fmla="*/ 3517343 w 3517343"/>
              <a:gd name="connsiteY3" fmla="*/ 1435483 h 1440176"/>
              <a:gd name="connsiteX4" fmla="*/ 0 w 3517343"/>
              <a:gd name="connsiteY4" fmla="*/ 1440176 h 1440176"/>
              <a:gd name="connsiteX0" fmla="*/ 0 w 3517343"/>
              <a:gd name="connsiteY0" fmla="*/ 1440176 h 1440176"/>
              <a:gd name="connsiteX1" fmla="*/ 1653149 w 3517343"/>
              <a:gd name="connsiteY1" fmla="*/ 7829 h 1440176"/>
              <a:gd name="connsiteX2" fmla="*/ 3497056 w 3517343"/>
              <a:gd name="connsiteY2" fmla="*/ 0 h 1440176"/>
              <a:gd name="connsiteX3" fmla="*/ 3517343 w 3517343"/>
              <a:gd name="connsiteY3" fmla="*/ 1435483 h 1440176"/>
              <a:gd name="connsiteX4" fmla="*/ 0 w 3517343"/>
              <a:gd name="connsiteY4" fmla="*/ 1440176 h 144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7343" h="1440176">
                <a:moveTo>
                  <a:pt x="0" y="1440176"/>
                </a:moveTo>
                <a:lnTo>
                  <a:pt x="1653149" y="7829"/>
                </a:lnTo>
                <a:lnTo>
                  <a:pt x="3497056" y="0"/>
                </a:lnTo>
                <a:lnTo>
                  <a:pt x="3517343" y="1435483"/>
                </a:lnTo>
                <a:lnTo>
                  <a:pt x="0" y="1440176"/>
                </a:lnTo>
                <a:close/>
              </a:path>
            </a:pathLst>
          </a:custGeom>
          <a:solidFill>
            <a:schemeClr val="bg2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rapezoid 23"/>
          <p:cNvSpPr/>
          <p:nvPr/>
        </p:nvSpPr>
        <p:spPr>
          <a:xfrm flipH="1">
            <a:off x="2715333" y="2881133"/>
            <a:ext cx="1552979" cy="1111285"/>
          </a:xfrm>
          <a:custGeom>
            <a:avLst/>
            <a:gdLst>
              <a:gd name="connsiteX0" fmla="*/ 0 w 4039038"/>
              <a:gd name="connsiteY0" fmla="*/ 1438520 h 1438520"/>
              <a:gd name="connsiteX1" fmla="*/ 969994 w 4039038"/>
              <a:gd name="connsiteY1" fmla="*/ 0 h 1438520"/>
              <a:gd name="connsiteX2" fmla="*/ 3069044 w 4039038"/>
              <a:gd name="connsiteY2" fmla="*/ 0 h 1438520"/>
              <a:gd name="connsiteX3" fmla="*/ 4039038 w 4039038"/>
              <a:gd name="connsiteY3" fmla="*/ 1438520 h 1438520"/>
              <a:gd name="connsiteX4" fmla="*/ 0 w 4039038"/>
              <a:gd name="connsiteY4" fmla="*/ 1438520 h 1438520"/>
              <a:gd name="connsiteX0" fmla="*/ 0 w 3089331"/>
              <a:gd name="connsiteY0" fmla="*/ 1438520 h 1438520"/>
              <a:gd name="connsiteX1" fmla="*/ 969994 w 3089331"/>
              <a:gd name="connsiteY1" fmla="*/ 0 h 1438520"/>
              <a:gd name="connsiteX2" fmla="*/ 3069044 w 3089331"/>
              <a:gd name="connsiteY2" fmla="*/ 0 h 1438520"/>
              <a:gd name="connsiteX3" fmla="*/ 3089331 w 3089331"/>
              <a:gd name="connsiteY3" fmla="*/ 1416433 h 1438520"/>
              <a:gd name="connsiteX4" fmla="*/ 0 w 3089331"/>
              <a:gd name="connsiteY4" fmla="*/ 1438520 h 1438520"/>
              <a:gd name="connsiteX0" fmla="*/ 0 w 3089331"/>
              <a:gd name="connsiteY0" fmla="*/ 1438520 h 1438520"/>
              <a:gd name="connsiteX1" fmla="*/ 1285093 w 3089331"/>
              <a:gd name="connsiteY1" fmla="*/ 0 h 1438520"/>
              <a:gd name="connsiteX2" fmla="*/ 3069044 w 3089331"/>
              <a:gd name="connsiteY2" fmla="*/ 0 h 1438520"/>
              <a:gd name="connsiteX3" fmla="*/ 3089331 w 3089331"/>
              <a:gd name="connsiteY3" fmla="*/ 1416433 h 1438520"/>
              <a:gd name="connsiteX4" fmla="*/ 0 w 3089331"/>
              <a:gd name="connsiteY4" fmla="*/ 1438520 h 1438520"/>
              <a:gd name="connsiteX0" fmla="*/ 0 w 3456947"/>
              <a:gd name="connsiteY0" fmla="*/ 1427476 h 1427476"/>
              <a:gd name="connsiteX1" fmla="*/ 1652709 w 3456947"/>
              <a:gd name="connsiteY1" fmla="*/ 0 h 1427476"/>
              <a:gd name="connsiteX2" fmla="*/ 3436660 w 3456947"/>
              <a:gd name="connsiteY2" fmla="*/ 0 h 1427476"/>
              <a:gd name="connsiteX3" fmla="*/ 3456947 w 3456947"/>
              <a:gd name="connsiteY3" fmla="*/ 1416433 h 1427476"/>
              <a:gd name="connsiteX4" fmla="*/ 0 w 3456947"/>
              <a:gd name="connsiteY4" fmla="*/ 1427476 h 1427476"/>
              <a:gd name="connsiteX0" fmla="*/ 0 w 3456947"/>
              <a:gd name="connsiteY0" fmla="*/ 1438520 h 1438520"/>
              <a:gd name="connsiteX1" fmla="*/ 1582687 w 3456947"/>
              <a:gd name="connsiteY1" fmla="*/ 0 h 1438520"/>
              <a:gd name="connsiteX2" fmla="*/ 3436660 w 3456947"/>
              <a:gd name="connsiteY2" fmla="*/ 11044 h 1438520"/>
              <a:gd name="connsiteX3" fmla="*/ 3456947 w 3456947"/>
              <a:gd name="connsiteY3" fmla="*/ 1427477 h 1438520"/>
              <a:gd name="connsiteX4" fmla="*/ 0 w 3456947"/>
              <a:gd name="connsiteY4" fmla="*/ 1438520 h 1438520"/>
              <a:gd name="connsiteX0" fmla="*/ 0 w 3497056"/>
              <a:gd name="connsiteY0" fmla="*/ 1440176 h 1440176"/>
              <a:gd name="connsiteX1" fmla="*/ 1582687 w 3497056"/>
              <a:gd name="connsiteY1" fmla="*/ 1656 h 1440176"/>
              <a:gd name="connsiteX2" fmla="*/ 3497056 w 3497056"/>
              <a:gd name="connsiteY2" fmla="*/ 0 h 1440176"/>
              <a:gd name="connsiteX3" fmla="*/ 3456947 w 3497056"/>
              <a:gd name="connsiteY3" fmla="*/ 1429133 h 1440176"/>
              <a:gd name="connsiteX4" fmla="*/ 0 w 3497056"/>
              <a:gd name="connsiteY4" fmla="*/ 1440176 h 1440176"/>
              <a:gd name="connsiteX0" fmla="*/ 0 w 3557607"/>
              <a:gd name="connsiteY0" fmla="*/ 1440176 h 1440176"/>
              <a:gd name="connsiteX1" fmla="*/ 1582687 w 3557607"/>
              <a:gd name="connsiteY1" fmla="*/ 1656 h 1440176"/>
              <a:gd name="connsiteX2" fmla="*/ 3497056 w 3557607"/>
              <a:gd name="connsiteY2" fmla="*/ 0 h 1440176"/>
              <a:gd name="connsiteX3" fmla="*/ 3557607 w 3557607"/>
              <a:gd name="connsiteY3" fmla="*/ 1435483 h 1440176"/>
              <a:gd name="connsiteX4" fmla="*/ 0 w 3557607"/>
              <a:gd name="connsiteY4" fmla="*/ 1440176 h 1440176"/>
              <a:gd name="connsiteX0" fmla="*/ 0 w 3517343"/>
              <a:gd name="connsiteY0" fmla="*/ 1440176 h 1440176"/>
              <a:gd name="connsiteX1" fmla="*/ 1582687 w 3517343"/>
              <a:gd name="connsiteY1" fmla="*/ 1656 h 1440176"/>
              <a:gd name="connsiteX2" fmla="*/ 3497056 w 3517343"/>
              <a:gd name="connsiteY2" fmla="*/ 0 h 1440176"/>
              <a:gd name="connsiteX3" fmla="*/ 3517343 w 3517343"/>
              <a:gd name="connsiteY3" fmla="*/ 1435483 h 1440176"/>
              <a:gd name="connsiteX4" fmla="*/ 0 w 3517343"/>
              <a:gd name="connsiteY4" fmla="*/ 1440176 h 1440176"/>
              <a:gd name="connsiteX0" fmla="*/ 0 w 3517343"/>
              <a:gd name="connsiteY0" fmla="*/ 1440176 h 1440176"/>
              <a:gd name="connsiteX1" fmla="*/ 1653149 w 3517343"/>
              <a:gd name="connsiteY1" fmla="*/ 7829 h 1440176"/>
              <a:gd name="connsiteX2" fmla="*/ 3497056 w 3517343"/>
              <a:gd name="connsiteY2" fmla="*/ 0 h 1440176"/>
              <a:gd name="connsiteX3" fmla="*/ 3517343 w 3517343"/>
              <a:gd name="connsiteY3" fmla="*/ 1435483 h 1440176"/>
              <a:gd name="connsiteX4" fmla="*/ 0 w 3517343"/>
              <a:gd name="connsiteY4" fmla="*/ 1440176 h 1440176"/>
              <a:gd name="connsiteX0" fmla="*/ 0 w 3517343"/>
              <a:gd name="connsiteY0" fmla="*/ 1440176 h 1440176"/>
              <a:gd name="connsiteX1" fmla="*/ 1818778 w 3517343"/>
              <a:gd name="connsiteY1" fmla="*/ 7829 h 1440176"/>
              <a:gd name="connsiteX2" fmla="*/ 3497056 w 3517343"/>
              <a:gd name="connsiteY2" fmla="*/ 0 h 1440176"/>
              <a:gd name="connsiteX3" fmla="*/ 3517343 w 3517343"/>
              <a:gd name="connsiteY3" fmla="*/ 1435483 h 1440176"/>
              <a:gd name="connsiteX4" fmla="*/ 0 w 3517343"/>
              <a:gd name="connsiteY4" fmla="*/ 1440176 h 144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7343" h="1440176">
                <a:moveTo>
                  <a:pt x="0" y="1440176"/>
                </a:moveTo>
                <a:lnTo>
                  <a:pt x="1818778" y="7829"/>
                </a:lnTo>
                <a:lnTo>
                  <a:pt x="3497056" y="0"/>
                </a:lnTo>
                <a:lnTo>
                  <a:pt x="3517343" y="1435483"/>
                </a:lnTo>
                <a:lnTo>
                  <a:pt x="0" y="1440176"/>
                </a:lnTo>
                <a:close/>
              </a:path>
            </a:pathLst>
          </a:custGeom>
          <a:solidFill>
            <a:schemeClr val="bg2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688113" y="3177208"/>
            <a:ext cx="827144" cy="516524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sz="135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[Text]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64757" y="3177208"/>
            <a:ext cx="827144" cy="516524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sz="135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[Text]</a:t>
            </a:r>
          </a:p>
        </p:txBody>
      </p:sp>
    </p:spTree>
    <p:extLst>
      <p:ext uri="{BB962C8B-B14F-4D97-AF65-F5344CB8AC3E}">
        <p14:creationId xmlns:p14="http://schemas.microsoft.com/office/powerpoint/2010/main" val="299491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5176" y="310896"/>
            <a:ext cx="8229600" cy="791659"/>
          </a:xfrm>
        </p:spPr>
        <p:txBody>
          <a:bodyPr>
            <a:noAutofit/>
          </a:bodyPr>
          <a:lstStyle/>
          <a:p>
            <a:pPr algn="l"/>
            <a:r>
              <a:rPr lang="en-US" i="0">
                <a:latin typeface="Arial" panose="020B0604020202020204" pitchFamily="34" charset="0"/>
                <a:cs typeface="Arial" panose="020B0604020202020204" pitchFamily="34" charset="0"/>
              </a:rPr>
              <a:t>Bar Chart</a:t>
            </a: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96372104"/>
              </p:ext>
            </p:extLst>
          </p:nvPr>
        </p:nvGraphicFramePr>
        <p:xfrm>
          <a:off x="571418" y="1500189"/>
          <a:ext cx="7814231" cy="371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3397" y="1174414"/>
            <a:ext cx="5401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Title Here </a:t>
            </a:r>
            <a:r>
              <a:rPr lang="en-US" sz="105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05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05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05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050" b="1" dirty="0">
              <a:solidFill>
                <a:srgbClr val="0B3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9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rgetown University OA">
      <a:dk1>
        <a:sysClr val="windowText" lastClr="000000"/>
      </a:dk1>
      <a:lt1>
        <a:sysClr val="window" lastClr="FFFFFF"/>
      </a:lt1>
      <a:dk2>
        <a:srgbClr val="011B39"/>
      </a:dk2>
      <a:lt2>
        <a:srgbClr val="4A4C4D"/>
      </a:lt2>
      <a:accent1>
        <a:srgbClr val="003B7C"/>
      </a:accent1>
      <a:accent2>
        <a:srgbClr val="9CA09C"/>
      </a:accent2>
      <a:accent3>
        <a:srgbClr val="00A4CC"/>
      </a:accent3>
      <a:accent4>
        <a:srgbClr val="46A536"/>
      </a:accent4>
      <a:accent5>
        <a:srgbClr val="CD0032"/>
      </a:accent5>
      <a:accent6>
        <a:srgbClr val="580A1D"/>
      </a:accent6>
      <a:hlink>
        <a:srgbClr val="003D81"/>
      </a:hlink>
      <a:folHlink>
        <a:srgbClr val="00A4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829</Words>
  <Application>Microsoft Macintosh PowerPoint</Application>
  <PresentationFormat>On-screen Show (4:3)</PresentationFormat>
  <Paragraphs>92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55 Helvetica Roman</vt:lpstr>
      <vt:lpstr>Adobe Caslon Pro</vt:lpstr>
      <vt:lpstr>Arial</vt:lpstr>
      <vt:lpstr>Calibri</vt:lpstr>
      <vt:lpstr>Helvetica Neue</vt:lpstr>
      <vt:lpstr>Office Theme</vt:lpstr>
      <vt:lpstr>Insert Title Here</vt:lpstr>
      <vt:lpstr>PowerPoint Presentation</vt:lpstr>
      <vt:lpstr>Insert Title Here</vt:lpstr>
      <vt:lpstr>Insert Title Here</vt:lpstr>
      <vt:lpstr>PowerPoint Presentation</vt:lpstr>
      <vt:lpstr>Standard Slide with Graphic and Bulleted Text</vt:lpstr>
      <vt:lpstr>PowerPoint Presentation</vt:lpstr>
      <vt:lpstr>Pyramid Layout with Divider</vt:lpstr>
      <vt:lpstr>Bar Chart</vt:lpstr>
      <vt:lpstr>PowerPoint Presentation</vt:lpstr>
      <vt:lpstr>Line Chart</vt:lpstr>
      <vt:lpstr>PowerPoint Presentation</vt:lpstr>
      <vt:lpstr>Impact Slide</vt:lpstr>
      <vt:lpstr>Impact Slide Example</vt:lpstr>
      <vt:lpstr>Impact Slide Example</vt:lpstr>
      <vt:lpstr>Impact Slide with Quote</vt:lpstr>
      <vt:lpstr>Impact Slide with Quote</vt:lpstr>
      <vt:lpstr>PowerPoint Presentation</vt:lpstr>
      <vt:lpstr>Callout Boxes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One Title Here</dc:title>
  <dc:creator>Shikha Savdas</dc:creator>
  <cp:lastModifiedBy>John D LaRue</cp:lastModifiedBy>
  <cp:revision>231</cp:revision>
  <cp:lastPrinted>2018-07-26T19:34:42Z</cp:lastPrinted>
  <dcterms:created xsi:type="dcterms:W3CDTF">2012-07-27T14:34:45Z</dcterms:created>
  <dcterms:modified xsi:type="dcterms:W3CDTF">2025-12-16T15:23:59Z</dcterms:modified>
</cp:coreProperties>
</file>