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0" r:id="rId3"/>
    <p:sldId id="269" r:id="rId4"/>
    <p:sldId id="268" r:id="rId5"/>
    <p:sldId id="280" r:id="rId6"/>
    <p:sldId id="283" r:id="rId7"/>
    <p:sldId id="275" r:id="rId8"/>
    <p:sldId id="282" r:id="rId9"/>
    <p:sldId id="258" r:id="rId10"/>
    <p:sldId id="265" r:id="rId11"/>
    <p:sldId id="261" r:id="rId12"/>
    <p:sldId id="270" r:id="rId13"/>
    <p:sldId id="262" r:id="rId14"/>
    <p:sldId id="263" r:id="rId15"/>
    <p:sldId id="271" r:id="rId16"/>
    <p:sldId id="264" r:id="rId17"/>
    <p:sldId id="272" r:id="rId18"/>
    <p:sldId id="284" r:id="rId19"/>
    <p:sldId id="277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9A0B8C7A-C9C0-B94F-A9FB-CCD2E2CBEA15}">
          <p14:sldIdLst>
            <p14:sldId id="257"/>
            <p14:sldId id="260"/>
            <p14:sldId id="269"/>
            <p14:sldId id="268"/>
          </p14:sldIdLst>
        </p14:section>
        <p14:section name="Placeholder Layouts" id="{5BEC25FF-7F29-2943-A432-7FFF68D68758}">
          <p14:sldIdLst>
            <p14:sldId id="280"/>
            <p14:sldId id="283"/>
          </p14:sldIdLst>
        </p14:section>
        <p14:section name="Standard Layouts" id="{F9EF3464-936C-014C-A632-CE56507E9B00}">
          <p14:sldIdLst>
            <p14:sldId id="275"/>
            <p14:sldId id="282"/>
          </p14:sldIdLst>
        </p14:section>
        <p14:section name="Charts" id="{52C98C5D-227F-4142-AA74-55937EFDFBCC}">
          <p14:sldIdLst>
            <p14:sldId id="258"/>
            <p14:sldId id="265"/>
            <p14:sldId id="261"/>
          </p14:sldIdLst>
        </p14:section>
        <p14:section name="Impact Slides" id="{CAED85A7-BC6B-6E4E-A73A-F4501BB66642}">
          <p14:sldIdLst>
            <p14:sldId id="270"/>
            <p14:sldId id="262"/>
            <p14:sldId id="263"/>
            <p14:sldId id="271"/>
            <p14:sldId id="264"/>
            <p14:sldId id="272"/>
            <p14:sldId id="284"/>
          </p14:sldIdLst>
        </p14:section>
        <p14:section name="Common Graphic Elements" id="{0023C3F2-59FE-9845-A788-3BF002CBE98A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BBBCBC"/>
    <a:srgbClr val="041E42"/>
    <a:srgbClr val="003D81"/>
    <a:srgbClr val="9CA09C"/>
    <a:srgbClr val="4A4C4D"/>
    <a:srgbClr val="00A4CC"/>
    <a:srgbClr val="011B39"/>
    <a:srgbClr val="003DA5"/>
    <a:srgbClr val="04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08" autoAdjust="0"/>
    <p:restoredTop sz="96176" autoAdjust="0"/>
  </p:normalViewPr>
  <p:slideViewPr>
    <p:cSldViewPr snapToGrid="0" snapToObjects="1">
      <p:cViewPr varScale="1">
        <p:scale>
          <a:sx n="78" d="100"/>
          <a:sy n="78" d="100"/>
        </p:scale>
        <p:origin x="200" y="115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2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spPr>
            <a:solidFill>
              <a:srgbClr val="011B3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17000</c:v>
                </c:pt>
                <c:pt idx="1">
                  <c:v>18000</c:v>
                </c:pt>
                <c:pt idx="2" formatCode="#,##0">
                  <c:v>19500</c:v>
                </c:pt>
                <c:pt idx="3">
                  <c:v>19500</c:v>
                </c:pt>
                <c:pt idx="4">
                  <c:v>20000</c:v>
                </c:pt>
                <c:pt idx="5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7-7149-93D8-DE6D474215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CA09C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A67-7149-93D8-DE6D47421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1997808"/>
        <c:axId val="1542000128"/>
      </c:barChart>
      <c:catAx>
        <c:axId val="154199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3D81"/>
            </a:solidFill>
          </a:ln>
        </c:spPr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2000128"/>
        <c:crosses val="autoZero"/>
        <c:auto val="1"/>
        <c:lblAlgn val="ctr"/>
        <c:lblOffset val="100"/>
        <c:noMultiLvlLbl val="0"/>
      </c:catAx>
      <c:valAx>
        <c:axId val="1542000128"/>
        <c:scaling>
          <c:orientation val="minMax"/>
        </c:scaling>
        <c:delete val="0"/>
        <c:axPos val="l"/>
        <c:majorGridlines>
          <c:spPr>
            <a:ln w="12700"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1997808"/>
        <c:crosses val="autoZero"/>
        <c:crossBetween val="between"/>
      </c:valAx>
      <c:spPr>
        <a:ln>
          <a:prstDash val="sysDot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</c:v>
                </c:pt>
              </c:strCache>
            </c:strRef>
          </c:tx>
          <c:spPr>
            <a:solidFill>
              <a:srgbClr val="011B3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17000</c:v>
                </c:pt>
                <c:pt idx="1">
                  <c:v>18000</c:v>
                </c:pt>
                <c:pt idx="2" formatCode="#,##0">
                  <c:v>19500</c:v>
                </c:pt>
                <c:pt idx="3">
                  <c:v>19500</c:v>
                </c:pt>
                <c:pt idx="4">
                  <c:v>20000</c:v>
                </c:pt>
                <c:pt idx="5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F-3345-A206-46F83DFA5C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Additional growth over the prior fiscal year</c:v>
                </c:pt>
              </c:strCache>
            </c:strRef>
          </c:tx>
          <c:spPr>
            <a:solidFill>
              <a:srgbClr val="9CA09C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3345-A206-46F83DFA5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2039664"/>
        <c:axId val="1542042416"/>
      </c:barChart>
      <c:catAx>
        <c:axId val="154203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2042416"/>
        <c:crosses val="autoZero"/>
        <c:auto val="1"/>
        <c:lblAlgn val="ctr"/>
        <c:lblOffset val="100"/>
        <c:noMultiLvlLbl val="0"/>
      </c:catAx>
      <c:valAx>
        <c:axId val="1542042416"/>
        <c:scaling>
          <c:orientation val="minMax"/>
        </c:scaling>
        <c:delete val="0"/>
        <c:axPos val="l"/>
        <c:majorGridlines>
          <c:spPr>
            <a:ln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 i="0">
                <a:solidFill>
                  <a:srgbClr val="0B3066"/>
                </a:solidFill>
                <a:latin typeface="Helvetica"/>
                <a:cs typeface="Helvetica"/>
              </a:defRPr>
            </a:pPr>
            <a:endParaRPr lang="en-US"/>
          </a:p>
        </c:txPr>
        <c:crossAx val="15420396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0" i="0">
              <a:solidFill>
                <a:srgbClr val="0B3066"/>
              </a:solidFill>
              <a:latin typeface="Helvetica Neue"/>
              <a:cs typeface="Helvetica Neue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School B</c:v>
                </c:pt>
              </c:strCache>
            </c:strRef>
          </c:tx>
          <c:spPr>
            <a:ln>
              <a:solidFill>
                <a:srgbClr val="011B39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90-6145-9442-4274A4ACCE5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School A</c:v>
                </c:pt>
              </c:strCache>
            </c:strRef>
          </c:tx>
          <c:spPr>
            <a:ln>
              <a:solidFill>
                <a:srgbClr val="003DA5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0-6145-9442-4274A4ACCE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 C</c:v>
                </c:pt>
              </c:strCache>
            </c:strRef>
          </c:tx>
          <c:spPr>
            <a:ln>
              <a:solidFill>
                <a:srgbClr val="9CA09C"/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38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90-6145-9442-4274A4ACC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2062208"/>
        <c:axId val="1542064960"/>
      </c:lineChart>
      <c:catAx>
        <c:axId val="15420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3D81"/>
            </a:solidFill>
          </a:ln>
        </c:spPr>
        <c:txPr>
          <a:bodyPr/>
          <a:lstStyle/>
          <a:p>
            <a:pPr>
              <a:defRPr sz="1400" b="0" i="0">
                <a:solidFill>
                  <a:srgbClr val="0B3066"/>
                </a:solidFill>
                <a:latin typeface="Helvetica Neue"/>
                <a:cs typeface="Helvetica Neue"/>
              </a:defRPr>
            </a:pPr>
            <a:endParaRPr lang="en-US"/>
          </a:p>
        </c:txPr>
        <c:crossAx val="1542064960"/>
        <c:crosses val="autoZero"/>
        <c:auto val="1"/>
        <c:lblAlgn val="ctr"/>
        <c:lblOffset val="100"/>
        <c:noMultiLvlLbl val="0"/>
      </c:catAx>
      <c:valAx>
        <c:axId val="1542064960"/>
        <c:scaling>
          <c:orientation val="minMax"/>
        </c:scaling>
        <c:delete val="0"/>
        <c:axPos val="l"/>
        <c:majorGridlines>
          <c:spPr>
            <a:ln w="12700">
              <a:solidFill>
                <a:srgbClr val="003D81"/>
              </a:solidFill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>
            <a:noFill/>
          </a:ln>
        </c:spPr>
        <c:txPr>
          <a:bodyPr/>
          <a:lstStyle/>
          <a:p>
            <a:pPr>
              <a:defRPr sz="1400" b="1" i="0" kern="1200" spc="0">
                <a:solidFill>
                  <a:srgbClr val="0B3066"/>
                </a:solidFill>
                <a:latin typeface="Helvetica Neue"/>
                <a:cs typeface="Helvetica"/>
              </a:defRPr>
            </a:pPr>
            <a:endParaRPr lang="en-US"/>
          </a:p>
        </c:txPr>
        <c:crossAx val="1542062208"/>
        <c:crosses val="autoZero"/>
        <c:crossBetween val="between"/>
      </c:valAx>
      <c:spPr>
        <a:ln>
          <a:prstDash val="sysDot"/>
        </a:ln>
      </c:spPr>
    </c:plotArea>
    <c:legend>
      <c:legendPos val="b"/>
      <c:overlay val="0"/>
      <c:txPr>
        <a:bodyPr/>
        <a:lstStyle/>
        <a:p>
          <a:pPr>
            <a:defRPr sz="1600" b="0" i="0">
              <a:latin typeface="Helvetica Neue Medium"/>
              <a:cs typeface="Helvetica Neue Medium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A4ACE-EDED-3F4D-AB32-5CEC0E437F02}" type="doc">
      <dgm:prSet loTypeId="urn:microsoft.com/office/officeart/2005/8/layout/pyramid1" loCatId="" qsTypeId="urn:microsoft.com/office/officeart/2005/8/quickstyle/simple1" qsCatId="simple" csTypeId="urn:microsoft.com/office/officeart/2005/8/colors/accent0_3" csCatId="mainScheme" phldr="1"/>
      <dgm:spPr/>
    </dgm:pt>
    <dgm:pt modelId="{7529EDCE-AC90-EE4D-BA85-43ADBCF4BEBF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6FC206A-0904-4C41-884A-F1A2F560454E}" type="parTrans" cxnId="{17BF67A6-50E4-5B45-8935-DF20FEABA31D}">
      <dgm:prSet/>
      <dgm:spPr/>
      <dgm:t>
        <a:bodyPr/>
        <a:lstStyle/>
        <a:p>
          <a:endParaRPr lang="en-US"/>
        </a:p>
      </dgm:t>
    </dgm:pt>
    <dgm:pt modelId="{788027C2-7349-7644-A2EC-E2987C8810AF}" type="sibTrans" cxnId="{17BF67A6-50E4-5B45-8935-DF20FEABA31D}">
      <dgm:prSet/>
      <dgm:spPr/>
      <dgm:t>
        <a:bodyPr/>
        <a:lstStyle/>
        <a:p>
          <a:endParaRPr lang="en-US"/>
        </a:p>
      </dgm:t>
    </dgm:pt>
    <dgm:pt modelId="{CA44D92B-F730-6D46-91E4-53CF474F1BFF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23096BDB-6048-6541-B1A0-F3AD3DE86213}" type="parTrans" cxnId="{8C920EFC-AA17-8342-9825-19BF09C0BF2F}">
      <dgm:prSet/>
      <dgm:spPr/>
      <dgm:t>
        <a:bodyPr/>
        <a:lstStyle/>
        <a:p>
          <a:endParaRPr lang="en-US"/>
        </a:p>
      </dgm:t>
    </dgm:pt>
    <dgm:pt modelId="{591C6959-001C-9B47-95A1-F4CFFFC9E28B}" type="sibTrans" cxnId="{8C920EFC-AA17-8342-9825-19BF09C0BF2F}">
      <dgm:prSet/>
      <dgm:spPr/>
      <dgm:t>
        <a:bodyPr/>
        <a:lstStyle/>
        <a:p>
          <a:endParaRPr lang="en-US"/>
        </a:p>
      </dgm:t>
    </dgm:pt>
    <dgm:pt modelId="{3C5EC463-0213-6848-BA06-D57CBB031B5D}">
      <dgm:prSet phldrT="[Text]" phldr="1" custT="1"/>
      <dgm:spPr>
        <a:ln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79AFD49-52EB-7149-80BB-BDCA03E0D7E3}" type="parTrans" cxnId="{DCF04FDC-AD39-724D-9F34-9F33FC0A46C1}">
      <dgm:prSet/>
      <dgm:spPr/>
      <dgm:t>
        <a:bodyPr/>
        <a:lstStyle/>
        <a:p>
          <a:endParaRPr lang="en-US"/>
        </a:p>
      </dgm:t>
    </dgm:pt>
    <dgm:pt modelId="{D01B4B6C-B167-8A4B-8DCF-A0DD82A48405}" type="sibTrans" cxnId="{DCF04FDC-AD39-724D-9F34-9F33FC0A46C1}">
      <dgm:prSet/>
      <dgm:spPr/>
      <dgm:t>
        <a:bodyPr/>
        <a:lstStyle/>
        <a:p>
          <a:endParaRPr lang="en-US"/>
        </a:p>
      </dgm:t>
    </dgm:pt>
    <dgm:pt modelId="{9DAE3234-BC73-1442-9E55-21A85F294D20}">
      <dgm:prSet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gm:t>
    </dgm:pt>
    <dgm:pt modelId="{B0EEFDF9-134B-354E-918F-A3D989BE22D7}" type="parTrans" cxnId="{43ECFF86-BA90-D248-BFEC-C2FC5272C999}">
      <dgm:prSet/>
      <dgm:spPr/>
      <dgm:t>
        <a:bodyPr/>
        <a:lstStyle/>
        <a:p>
          <a:endParaRPr lang="en-US"/>
        </a:p>
      </dgm:t>
    </dgm:pt>
    <dgm:pt modelId="{9C6029EB-46D4-944A-BB63-6D96B7954CEE}" type="sibTrans" cxnId="{43ECFF86-BA90-D248-BFEC-C2FC5272C999}">
      <dgm:prSet/>
      <dgm:spPr/>
      <dgm:t>
        <a:bodyPr/>
        <a:lstStyle/>
        <a:p>
          <a:endParaRPr lang="en-US"/>
        </a:p>
      </dgm:t>
    </dgm:pt>
    <dgm:pt modelId="{E53023C1-C3DF-4D41-A1D1-FB02A7CCE232}" type="pres">
      <dgm:prSet presAssocID="{B99A4ACE-EDED-3F4D-AB32-5CEC0E437F02}" presName="Name0" presStyleCnt="0">
        <dgm:presLayoutVars>
          <dgm:dir/>
          <dgm:animLvl val="lvl"/>
          <dgm:resizeHandles val="exact"/>
        </dgm:presLayoutVars>
      </dgm:prSet>
      <dgm:spPr/>
    </dgm:pt>
    <dgm:pt modelId="{2D1CED44-A2B7-B142-85DD-B74D0E0D6C8E}" type="pres">
      <dgm:prSet presAssocID="{7529EDCE-AC90-EE4D-BA85-43ADBCF4BEBF}" presName="Name8" presStyleCnt="0"/>
      <dgm:spPr/>
    </dgm:pt>
    <dgm:pt modelId="{77579625-AFE4-514F-B301-E97D08643EB8}" type="pres">
      <dgm:prSet presAssocID="{7529EDCE-AC90-EE4D-BA85-43ADBCF4BEBF}" presName="level" presStyleLbl="node1" presStyleIdx="0" presStyleCnt="4">
        <dgm:presLayoutVars>
          <dgm:chMax val="1"/>
          <dgm:bulletEnabled val="1"/>
        </dgm:presLayoutVars>
      </dgm:prSet>
      <dgm:spPr/>
    </dgm:pt>
    <dgm:pt modelId="{DD70F11E-6C9E-DD4A-BE1B-A21F2C4FED9C}" type="pres">
      <dgm:prSet presAssocID="{7529EDCE-AC90-EE4D-BA85-43ADBCF4BE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7B6DEB-2F32-C84E-A522-B0D960CCD028}" type="pres">
      <dgm:prSet presAssocID="{9DAE3234-BC73-1442-9E55-21A85F294D20}" presName="Name8" presStyleCnt="0"/>
      <dgm:spPr/>
    </dgm:pt>
    <dgm:pt modelId="{CE4B4113-8CAC-8D40-9B73-6147220E40E3}" type="pres">
      <dgm:prSet presAssocID="{9DAE3234-BC73-1442-9E55-21A85F294D20}" presName="level" presStyleLbl="node1" presStyleIdx="1" presStyleCnt="4">
        <dgm:presLayoutVars>
          <dgm:chMax val="1"/>
          <dgm:bulletEnabled val="1"/>
        </dgm:presLayoutVars>
      </dgm:prSet>
      <dgm:spPr/>
    </dgm:pt>
    <dgm:pt modelId="{86E47D86-AE10-B941-AAC7-0927C07398B2}" type="pres">
      <dgm:prSet presAssocID="{9DAE3234-BC73-1442-9E55-21A85F294D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02A08F-D9D1-FA43-B190-744F51330758}" type="pres">
      <dgm:prSet presAssocID="{CA44D92B-F730-6D46-91E4-53CF474F1BFF}" presName="Name8" presStyleCnt="0"/>
      <dgm:spPr/>
    </dgm:pt>
    <dgm:pt modelId="{868A2525-58C9-FB46-A490-82E2D0C7B621}" type="pres">
      <dgm:prSet presAssocID="{CA44D92B-F730-6D46-91E4-53CF474F1BFF}" presName="level" presStyleLbl="node1" presStyleIdx="2" presStyleCnt="4">
        <dgm:presLayoutVars>
          <dgm:chMax val="1"/>
          <dgm:bulletEnabled val="1"/>
        </dgm:presLayoutVars>
      </dgm:prSet>
      <dgm:spPr/>
    </dgm:pt>
    <dgm:pt modelId="{6B33F26C-3545-5544-8311-431DCB022FDD}" type="pres">
      <dgm:prSet presAssocID="{CA44D92B-F730-6D46-91E4-53CF474F1B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8CC733-84FF-BC44-B23B-D2DF1101EA88}" type="pres">
      <dgm:prSet presAssocID="{3C5EC463-0213-6848-BA06-D57CBB031B5D}" presName="Name8" presStyleCnt="0"/>
      <dgm:spPr/>
    </dgm:pt>
    <dgm:pt modelId="{30FDFD01-904E-594F-B83C-24CB8646EF25}" type="pres">
      <dgm:prSet presAssocID="{3C5EC463-0213-6848-BA06-D57CBB031B5D}" presName="level" presStyleLbl="node1" presStyleIdx="3" presStyleCnt="4">
        <dgm:presLayoutVars>
          <dgm:chMax val="1"/>
          <dgm:bulletEnabled val="1"/>
        </dgm:presLayoutVars>
      </dgm:prSet>
      <dgm:spPr/>
    </dgm:pt>
    <dgm:pt modelId="{54CB82B6-E490-B74A-B7BD-5477C35F54A5}" type="pres">
      <dgm:prSet presAssocID="{3C5EC463-0213-6848-BA06-D57CBB031B5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355DC51-90DC-6845-BDA6-3077DF062262}" type="presOf" srcId="{CA44D92B-F730-6D46-91E4-53CF474F1BFF}" destId="{6B33F26C-3545-5544-8311-431DCB022FDD}" srcOrd="1" destOrd="0" presId="urn:microsoft.com/office/officeart/2005/8/layout/pyramid1"/>
    <dgm:cxn modelId="{767D1157-1F88-9047-83A7-C7186C05EF15}" type="presOf" srcId="{B99A4ACE-EDED-3F4D-AB32-5CEC0E437F02}" destId="{E53023C1-C3DF-4D41-A1D1-FB02A7CCE232}" srcOrd="0" destOrd="0" presId="urn:microsoft.com/office/officeart/2005/8/layout/pyramid1"/>
    <dgm:cxn modelId="{A766CC72-2871-0E42-880F-A49DA7A466E0}" type="presOf" srcId="{3C5EC463-0213-6848-BA06-D57CBB031B5D}" destId="{30FDFD01-904E-594F-B83C-24CB8646EF25}" srcOrd="0" destOrd="0" presId="urn:microsoft.com/office/officeart/2005/8/layout/pyramid1"/>
    <dgm:cxn modelId="{362BDA81-EA8B-8849-B9A3-49AFC5B5DFFF}" type="presOf" srcId="{9DAE3234-BC73-1442-9E55-21A85F294D20}" destId="{86E47D86-AE10-B941-AAC7-0927C07398B2}" srcOrd="1" destOrd="0" presId="urn:microsoft.com/office/officeart/2005/8/layout/pyramid1"/>
    <dgm:cxn modelId="{43ECFF86-BA90-D248-BFEC-C2FC5272C999}" srcId="{B99A4ACE-EDED-3F4D-AB32-5CEC0E437F02}" destId="{9DAE3234-BC73-1442-9E55-21A85F294D20}" srcOrd="1" destOrd="0" parTransId="{B0EEFDF9-134B-354E-918F-A3D989BE22D7}" sibTransId="{9C6029EB-46D4-944A-BB63-6D96B7954CEE}"/>
    <dgm:cxn modelId="{9AAA4CA6-70AD-7A48-A331-84C838D95191}" type="presOf" srcId="{3C5EC463-0213-6848-BA06-D57CBB031B5D}" destId="{54CB82B6-E490-B74A-B7BD-5477C35F54A5}" srcOrd="1" destOrd="0" presId="urn:microsoft.com/office/officeart/2005/8/layout/pyramid1"/>
    <dgm:cxn modelId="{17BF67A6-50E4-5B45-8935-DF20FEABA31D}" srcId="{B99A4ACE-EDED-3F4D-AB32-5CEC0E437F02}" destId="{7529EDCE-AC90-EE4D-BA85-43ADBCF4BEBF}" srcOrd="0" destOrd="0" parTransId="{C6FC206A-0904-4C41-884A-F1A2F560454E}" sibTransId="{788027C2-7349-7644-A2EC-E2987C8810AF}"/>
    <dgm:cxn modelId="{46BC62C4-6C42-654D-ADB6-8B190F89C448}" type="presOf" srcId="{CA44D92B-F730-6D46-91E4-53CF474F1BFF}" destId="{868A2525-58C9-FB46-A490-82E2D0C7B621}" srcOrd="0" destOrd="0" presId="urn:microsoft.com/office/officeart/2005/8/layout/pyramid1"/>
    <dgm:cxn modelId="{CBF90CD3-3B74-9E44-913A-142914E25813}" type="presOf" srcId="{7529EDCE-AC90-EE4D-BA85-43ADBCF4BEBF}" destId="{DD70F11E-6C9E-DD4A-BE1B-A21F2C4FED9C}" srcOrd="1" destOrd="0" presId="urn:microsoft.com/office/officeart/2005/8/layout/pyramid1"/>
    <dgm:cxn modelId="{A88DA6D3-FC61-2B4A-BBE5-663CDB8974DC}" type="presOf" srcId="{9DAE3234-BC73-1442-9E55-21A85F294D20}" destId="{CE4B4113-8CAC-8D40-9B73-6147220E40E3}" srcOrd="0" destOrd="0" presId="urn:microsoft.com/office/officeart/2005/8/layout/pyramid1"/>
    <dgm:cxn modelId="{DCF04FDC-AD39-724D-9F34-9F33FC0A46C1}" srcId="{B99A4ACE-EDED-3F4D-AB32-5CEC0E437F02}" destId="{3C5EC463-0213-6848-BA06-D57CBB031B5D}" srcOrd="3" destOrd="0" parTransId="{C79AFD49-52EB-7149-80BB-BDCA03E0D7E3}" sibTransId="{D01B4B6C-B167-8A4B-8DCF-A0DD82A48405}"/>
    <dgm:cxn modelId="{58E792DC-E4AF-6748-B034-D1A842FBD2F2}" type="presOf" srcId="{7529EDCE-AC90-EE4D-BA85-43ADBCF4BEBF}" destId="{77579625-AFE4-514F-B301-E97D08643EB8}" srcOrd="0" destOrd="0" presId="urn:microsoft.com/office/officeart/2005/8/layout/pyramid1"/>
    <dgm:cxn modelId="{8C920EFC-AA17-8342-9825-19BF09C0BF2F}" srcId="{B99A4ACE-EDED-3F4D-AB32-5CEC0E437F02}" destId="{CA44D92B-F730-6D46-91E4-53CF474F1BFF}" srcOrd="2" destOrd="0" parTransId="{23096BDB-6048-6541-B1A0-F3AD3DE86213}" sibTransId="{591C6959-001C-9B47-95A1-F4CFFFC9E28B}"/>
    <dgm:cxn modelId="{3B0654B7-BC4D-A042-8A57-3114CEDCC443}" type="presParOf" srcId="{E53023C1-C3DF-4D41-A1D1-FB02A7CCE232}" destId="{2D1CED44-A2B7-B142-85DD-B74D0E0D6C8E}" srcOrd="0" destOrd="0" presId="urn:microsoft.com/office/officeart/2005/8/layout/pyramid1"/>
    <dgm:cxn modelId="{E4BFFAC5-93B8-D840-A6E2-2189852F09CC}" type="presParOf" srcId="{2D1CED44-A2B7-B142-85DD-B74D0E0D6C8E}" destId="{77579625-AFE4-514F-B301-E97D08643EB8}" srcOrd="0" destOrd="0" presId="urn:microsoft.com/office/officeart/2005/8/layout/pyramid1"/>
    <dgm:cxn modelId="{CCD9016D-1429-1E4E-9B1C-82EAF0A4A4F4}" type="presParOf" srcId="{2D1CED44-A2B7-B142-85DD-B74D0E0D6C8E}" destId="{DD70F11E-6C9E-DD4A-BE1B-A21F2C4FED9C}" srcOrd="1" destOrd="0" presId="urn:microsoft.com/office/officeart/2005/8/layout/pyramid1"/>
    <dgm:cxn modelId="{9CE4C082-0AFD-8542-8615-653F2582F94D}" type="presParOf" srcId="{E53023C1-C3DF-4D41-A1D1-FB02A7CCE232}" destId="{DC7B6DEB-2F32-C84E-A522-B0D960CCD028}" srcOrd="1" destOrd="0" presId="urn:microsoft.com/office/officeart/2005/8/layout/pyramid1"/>
    <dgm:cxn modelId="{908D2B69-E25D-B840-9D52-56154BDF4473}" type="presParOf" srcId="{DC7B6DEB-2F32-C84E-A522-B0D960CCD028}" destId="{CE4B4113-8CAC-8D40-9B73-6147220E40E3}" srcOrd="0" destOrd="0" presId="urn:microsoft.com/office/officeart/2005/8/layout/pyramid1"/>
    <dgm:cxn modelId="{5217A990-100D-C34D-BAD5-8E70950743F4}" type="presParOf" srcId="{DC7B6DEB-2F32-C84E-A522-B0D960CCD028}" destId="{86E47D86-AE10-B941-AAC7-0927C07398B2}" srcOrd="1" destOrd="0" presId="urn:microsoft.com/office/officeart/2005/8/layout/pyramid1"/>
    <dgm:cxn modelId="{A668A35D-1EA3-4345-AF73-EB34ED7A89BF}" type="presParOf" srcId="{E53023C1-C3DF-4D41-A1D1-FB02A7CCE232}" destId="{F902A08F-D9D1-FA43-B190-744F51330758}" srcOrd="2" destOrd="0" presId="urn:microsoft.com/office/officeart/2005/8/layout/pyramid1"/>
    <dgm:cxn modelId="{15FFF1C3-37ED-A14D-BFBC-92FDD1BAB56B}" type="presParOf" srcId="{F902A08F-D9D1-FA43-B190-744F51330758}" destId="{868A2525-58C9-FB46-A490-82E2D0C7B621}" srcOrd="0" destOrd="0" presId="urn:microsoft.com/office/officeart/2005/8/layout/pyramid1"/>
    <dgm:cxn modelId="{54FB7C49-0037-CA43-A061-CF67BF8C1E11}" type="presParOf" srcId="{F902A08F-D9D1-FA43-B190-744F51330758}" destId="{6B33F26C-3545-5544-8311-431DCB022FDD}" srcOrd="1" destOrd="0" presId="urn:microsoft.com/office/officeart/2005/8/layout/pyramid1"/>
    <dgm:cxn modelId="{1615B2E4-76C0-C44B-AC13-F1579D49E7EE}" type="presParOf" srcId="{E53023C1-C3DF-4D41-A1D1-FB02A7CCE232}" destId="{4E8CC733-84FF-BC44-B23B-D2DF1101EA88}" srcOrd="3" destOrd="0" presId="urn:microsoft.com/office/officeart/2005/8/layout/pyramid1"/>
    <dgm:cxn modelId="{54200950-341A-E044-B419-E96144C736D7}" type="presParOf" srcId="{4E8CC733-84FF-BC44-B23B-D2DF1101EA88}" destId="{30FDFD01-904E-594F-B83C-24CB8646EF25}" srcOrd="0" destOrd="0" presId="urn:microsoft.com/office/officeart/2005/8/layout/pyramid1"/>
    <dgm:cxn modelId="{C7A4C69D-747C-7A4C-B375-36BA4489E135}" type="presParOf" srcId="{4E8CC733-84FF-BC44-B23B-D2DF1101EA88}" destId="{54CB82B6-E490-B74A-B7BD-5477C35F54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A4ACE-EDED-3F4D-AB32-5CEC0E437F02}" type="doc">
      <dgm:prSet loTypeId="urn:microsoft.com/office/officeart/2005/8/layout/pyramid1" loCatId="" qsTypeId="urn:microsoft.com/office/officeart/2005/8/quickstyle/simple1" qsCatId="simple" csTypeId="urn:microsoft.com/office/officeart/2005/8/colors/accent0_3" csCatId="mainScheme" phldr="1"/>
      <dgm:spPr/>
    </dgm:pt>
    <dgm:pt modelId="{7529EDCE-AC90-EE4D-BA85-43ADBCF4BEBF}">
      <dgm:prSet phldrT="[Text]" phldr="1" custT="1"/>
      <dgm:spPr>
        <a:solidFill>
          <a:schemeClr val="bg2"/>
        </a:solidFill>
        <a:ln w="12700" cmpd="sng">
          <a:solidFill>
            <a:srgbClr val="FFFFFF"/>
          </a:solidFill>
        </a:ln>
      </dgm:spPr>
      <dgm:t>
        <a:bodyPr/>
        <a:lstStyle/>
        <a:p>
          <a:endParaRPr lang="en-US" sz="1800" b="0" i="0" dirty="0">
            <a:solidFill>
              <a:schemeClr val="bg1"/>
            </a:solidFill>
            <a:latin typeface="Helvetica Neue"/>
            <a:cs typeface="Helvetica Neue"/>
          </a:endParaRPr>
        </a:p>
      </dgm:t>
    </dgm:pt>
    <dgm:pt modelId="{C6FC206A-0904-4C41-884A-F1A2F560454E}" type="parTrans" cxnId="{17BF67A6-50E4-5B45-8935-DF20FEABA31D}">
      <dgm:prSet/>
      <dgm:spPr/>
      <dgm:t>
        <a:bodyPr/>
        <a:lstStyle/>
        <a:p>
          <a:endParaRPr lang="en-US"/>
        </a:p>
      </dgm:t>
    </dgm:pt>
    <dgm:pt modelId="{788027C2-7349-7644-A2EC-E2987C8810AF}" type="sibTrans" cxnId="{17BF67A6-50E4-5B45-8935-DF20FEABA31D}">
      <dgm:prSet/>
      <dgm:spPr/>
      <dgm:t>
        <a:bodyPr/>
        <a:lstStyle/>
        <a:p>
          <a:endParaRPr lang="en-US"/>
        </a:p>
      </dgm:t>
    </dgm:pt>
    <dgm:pt modelId="{CA44D92B-F730-6D46-91E4-53CF474F1BFF}">
      <dgm:prSet phldrT="[Text]" custT="1"/>
      <dgm:spPr>
        <a:ln w="12700" cmpd="sng"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chemeClr val="bg1"/>
              </a:solidFill>
              <a:latin typeface="Helvetica Neue"/>
              <a:cs typeface="Helvetica Neue"/>
            </a:rPr>
            <a:t>[Text]</a:t>
          </a:r>
        </a:p>
      </dgm:t>
    </dgm:pt>
    <dgm:pt modelId="{23096BDB-6048-6541-B1A0-F3AD3DE86213}" type="parTrans" cxnId="{8C920EFC-AA17-8342-9825-19BF09C0BF2F}">
      <dgm:prSet/>
      <dgm:spPr/>
      <dgm:t>
        <a:bodyPr/>
        <a:lstStyle/>
        <a:p>
          <a:endParaRPr lang="en-US"/>
        </a:p>
      </dgm:t>
    </dgm:pt>
    <dgm:pt modelId="{591C6959-001C-9B47-95A1-F4CFFFC9E28B}" type="sibTrans" cxnId="{8C920EFC-AA17-8342-9825-19BF09C0BF2F}">
      <dgm:prSet/>
      <dgm:spPr/>
      <dgm:t>
        <a:bodyPr/>
        <a:lstStyle/>
        <a:p>
          <a:endParaRPr lang="en-US"/>
        </a:p>
      </dgm:t>
    </dgm:pt>
    <dgm:pt modelId="{9DAE3234-BC73-1442-9E55-21A85F294D20}">
      <dgm:prSet custT="1"/>
      <dgm:spPr>
        <a:solidFill>
          <a:schemeClr val="bg2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800" b="0" i="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gm:t>
    </dgm:pt>
    <dgm:pt modelId="{9C6029EB-46D4-944A-BB63-6D96B7954CEE}" type="sibTrans" cxnId="{43ECFF86-BA90-D248-BFEC-C2FC5272C999}">
      <dgm:prSet/>
      <dgm:spPr/>
      <dgm:t>
        <a:bodyPr/>
        <a:lstStyle/>
        <a:p>
          <a:endParaRPr lang="en-US"/>
        </a:p>
      </dgm:t>
    </dgm:pt>
    <dgm:pt modelId="{B0EEFDF9-134B-354E-918F-A3D989BE22D7}" type="parTrans" cxnId="{43ECFF86-BA90-D248-BFEC-C2FC5272C999}">
      <dgm:prSet/>
      <dgm:spPr/>
      <dgm:t>
        <a:bodyPr/>
        <a:lstStyle/>
        <a:p>
          <a:endParaRPr lang="en-US"/>
        </a:p>
      </dgm:t>
    </dgm:pt>
    <dgm:pt modelId="{E53023C1-C3DF-4D41-A1D1-FB02A7CCE232}" type="pres">
      <dgm:prSet presAssocID="{B99A4ACE-EDED-3F4D-AB32-5CEC0E437F02}" presName="Name0" presStyleCnt="0">
        <dgm:presLayoutVars>
          <dgm:dir/>
          <dgm:animLvl val="lvl"/>
          <dgm:resizeHandles val="exact"/>
        </dgm:presLayoutVars>
      </dgm:prSet>
      <dgm:spPr/>
    </dgm:pt>
    <dgm:pt modelId="{2D1CED44-A2B7-B142-85DD-B74D0E0D6C8E}" type="pres">
      <dgm:prSet presAssocID="{7529EDCE-AC90-EE4D-BA85-43ADBCF4BEBF}" presName="Name8" presStyleCnt="0"/>
      <dgm:spPr/>
    </dgm:pt>
    <dgm:pt modelId="{77579625-AFE4-514F-B301-E97D08643EB8}" type="pres">
      <dgm:prSet presAssocID="{7529EDCE-AC90-EE4D-BA85-43ADBCF4BEBF}" presName="level" presStyleLbl="node1" presStyleIdx="0" presStyleCnt="3">
        <dgm:presLayoutVars>
          <dgm:chMax val="1"/>
          <dgm:bulletEnabled val="1"/>
        </dgm:presLayoutVars>
      </dgm:prSet>
      <dgm:spPr/>
    </dgm:pt>
    <dgm:pt modelId="{DD70F11E-6C9E-DD4A-BE1B-A21F2C4FED9C}" type="pres">
      <dgm:prSet presAssocID="{7529EDCE-AC90-EE4D-BA85-43ADBCF4BE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7B6DEB-2F32-C84E-A522-B0D960CCD028}" type="pres">
      <dgm:prSet presAssocID="{9DAE3234-BC73-1442-9E55-21A85F294D20}" presName="Name8" presStyleCnt="0"/>
      <dgm:spPr/>
    </dgm:pt>
    <dgm:pt modelId="{CE4B4113-8CAC-8D40-9B73-6147220E40E3}" type="pres">
      <dgm:prSet presAssocID="{9DAE3234-BC73-1442-9E55-21A85F294D20}" presName="level" presStyleLbl="node1" presStyleIdx="1" presStyleCnt="3">
        <dgm:presLayoutVars>
          <dgm:chMax val="1"/>
          <dgm:bulletEnabled val="1"/>
        </dgm:presLayoutVars>
      </dgm:prSet>
      <dgm:spPr/>
    </dgm:pt>
    <dgm:pt modelId="{86E47D86-AE10-B941-AAC7-0927C07398B2}" type="pres">
      <dgm:prSet presAssocID="{9DAE3234-BC73-1442-9E55-21A85F294D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02A08F-D9D1-FA43-B190-744F51330758}" type="pres">
      <dgm:prSet presAssocID="{CA44D92B-F730-6D46-91E4-53CF474F1BFF}" presName="Name8" presStyleCnt="0"/>
      <dgm:spPr/>
    </dgm:pt>
    <dgm:pt modelId="{868A2525-58C9-FB46-A490-82E2D0C7B621}" type="pres">
      <dgm:prSet presAssocID="{CA44D92B-F730-6D46-91E4-53CF474F1B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6B33F26C-3545-5544-8311-431DCB022FDD}" type="pres">
      <dgm:prSet presAssocID="{CA44D92B-F730-6D46-91E4-53CF474F1B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9C9721-4D75-5240-878B-1D5FBD0460C1}" type="presOf" srcId="{CA44D92B-F730-6D46-91E4-53CF474F1BFF}" destId="{6B33F26C-3545-5544-8311-431DCB022FDD}" srcOrd="1" destOrd="0" presId="urn:microsoft.com/office/officeart/2005/8/layout/pyramid1"/>
    <dgm:cxn modelId="{A0654B33-1D60-A244-A743-02E4BC6254C3}" type="presOf" srcId="{9DAE3234-BC73-1442-9E55-21A85F294D20}" destId="{CE4B4113-8CAC-8D40-9B73-6147220E40E3}" srcOrd="0" destOrd="0" presId="urn:microsoft.com/office/officeart/2005/8/layout/pyramid1"/>
    <dgm:cxn modelId="{08A6B654-3077-5647-B02E-8EA9F65B6A59}" type="presOf" srcId="{CA44D92B-F730-6D46-91E4-53CF474F1BFF}" destId="{868A2525-58C9-FB46-A490-82E2D0C7B621}" srcOrd="0" destOrd="0" presId="urn:microsoft.com/office/officeart/2005/8/layout/pyramid1"/>
    <dgm:cxn modelId="{43ECFF86-BA90-D248-BFEC-C2FC5272C999}" srcId="{B99A4ACE-EDED-3F4D-AB32-5CEC0E437F02}" destId="{9DAE3234-BC73-1442-9E55-21A85F294D20}" srcOrd="1" destOrd="0" parTransId="{B0EEFDF9-134B-354E-918F-A3D989BE22D7}" sibTransId="{9C6029EB-46D4-944A-BB63-6D96B7954CEE}"/>
    <dgm:cxn modelId="{17EB818D-2A1A-C742-9480-7F13BFC25C3F}" type="presOf" srcId="{B99A4ACE-EDED-3F4D-AB32-5CEC0E437F02}" destId="{E53023C1-C3DF-4D41-A1D1-FB02A7CCE232}" srcOrd="0" destOrd="0" presId="urn:microsoft.com/office/officeart/2005/8/layout/pyramid1"/>
    <dgm:cxn modelId="{17BF67A6-50E4-5B45-8935-DF20FEABA31D}" srcId="{B99A4ACE-EDED-3F4D-AB32-5CEC0E437F02}" destId="{7529EDCE-AC90-EE4D-BA85-43ADBCF4BEBF}" srcOrd="0" destOrd="0" parTransId="{C6FC206A-0904-4C41-884A-F1A2F560454E}" sibTransId="{788027C2-7349-7644-A2EC-E2987C8810AF}"/>
    <dgm:cxn modelId="{7B305AC5-F995-CA4E-A699-43F9B9782924}" type="presOf" srcId="{9DAE3234-BC73-1442-9E55-21A85F294D20}" destId="{86E47D86-AE10-B941-AAC7-0927C07398B2}" srcOrd="1" destOrd="0" presId="urn:microsoft.com/office/officeart/2005/8/layout/pyramid1"/>
    <dgm:cxn modelId="{21FABFCF-AD90-5A45-B3D7-4065A4E00693}" type="presOf" srcId="{7529EDCE-AC90-EE4D-BA85-43ADBCF4BEBF}" destId="{DD70F11E-6C9E-DD4A-BE1B-A21F2C4FED9C}" srcOrd="1" destOrd="0" presId="urn:microsoft.com/office/officeart/2005/8/layout/pyramid1"/>
    <dgm:cxn modelId="{CFD818DF-5022-4343-8692-D3B5B3B6FA77}" type="presOf" srcId="{7529EDCE-AC90-EE4D-BA85-43ADBCF4BEBF}" destId="{77579625-AFE4-514F-B301-E97D08643EB8}" srcOrd="0" destOrd="0" presId="urn:microsoft.com/office/officeart/2005/8/layout/pyramid1"/>
    <dgm:cxn modelId="{8C920EFC-AA17-8342-9825-19BF09C0BF2F}" srcId="{B99A4ACE-EDED-3F4D-AB32-5CEC0E437F02}" destId="{CA44D92B-F730-6D46-91E4-53CF474F1BFF}" srcOrd="2" destOrd="0" parTransId="{23096BDB-6048-6541-B1A0-F3AD3DE86213}" sibTransId="{591C6959-001C-9B47-95A1-F4CFFFC9E28B}"/>
    <dgm:cxn modelId="{AA423B0A-3AEC-3044-BB1F-47144D41EE7F}" type="presParOf" srcId="{E53023C1-C3DF-4D41-A1D1-FB02A7CCE232}" destId="{2D1CED44-A2B7-B142-85DD-B74D0E0D6C8E}" srcOrd="0" destOrd="0" presId="urn:microsoft.com/office/officeart/2005/8/layout/pyramid1"/>
    <dgm:cxn modelId="{BF724190-2028-504E-9779-5E791B70DC42}" type="presParOf" srcId="{2D1CED44-A2B7-B142-85DD-B74D0E0D6C8E}" destId="{77579625-AFE4-514F-B301-E97D08643EB8}" srcOrd="0" destOrd="0" presId="urn:microsoft.com/office/officeart/2005/8/layout/pyramid1"/>
    <dgm:cxn modelId="{9D321473-12B5-2448-931E-5F5A908B8048}" type="presParOf" srcId="{2D1CED44-A2B7-B142-85DD-B74D0E0D6C8E}" destId="{DD70F11E-6C9E-DD4A-BE1B-A21F2C4FED9C}" srcOrd="1" destOrd="0" presId="urn:microsoft.com/office/officeart/2005/8/layout/pyramid1"/>
    <dgm:cxn modelId="{4EC8B8B6-5C37-8E43-BA4F-A7712059A955}" type="presParOf" srcId="{E53023C1-C3DF-4D41-A1D1-FB02A7CCE232}" destId="{DC7B6DEB-2F32-C84E-A522-B0D960CCD028}" srcOrd="1" destOrd="0" presId="urn:microsoft.com/office/officeart/2005/8/layout/pyramid1"/>
    <dgm:cxn modelId="{21863CD7-7708-1E4C-92F9-5C8904A6F39D}" type="presParOf" srcId="{DC7B6DEB-2F32-C84E-A522-B0D960CCD028}" destId="{CE4B4113-8CAC-8D40-9B73-6147220E40E3}" srcOrd="0" destOrd="0" presId="urn:microsoft.com/office/officeart/2005/8/layout/pyramid1"/>
    <dgm:cxn modelId="{7B07ADB6-F97B-4B4F-BDA5-40D5977AC290}" type="presParOf" srcId="{DC7B6DEB-2F32-C84E-A522-B0D960CCD028}" destId="{86E47D86-AE10-B941-AAC7-0927C07398B2}" srcOrd="1" destOrd="0" presId="urn:microsoft.com/office/officeart/2005/8/layout/pyramid1"/>
    <dgm:cxn modelId="{7AAB8F89-EB39-7544-9CCF-B293B3EC2AC1}" type="presParOf" srcId="{E53023C1-C3DF-4D41-A1D1-FB02A7CCE232}" destId="{F902A08F-D9D1-FA43-B190-744F51330758}" srcOrd="2" destOrd="0" presId="urn:microsoft.com/office/officeart/2005/8/layout/pyramid1"/>
    <dgm:cxn modelId="{FC371CCF-AECE-374C-A5FE-D9D46C3C94F4}" type="presParOf" srcId="{F902A08F-D9D1-FA43-B190-744F51330758}" destId="{868A2525-58C9-FB46-A490-82E2D0C7B621}" srcOrd="0" destOrd="0" presId="urn:microsoft.com/office/officeart/2005/8/layout/pyramid1"/>
    <dgm:cxn modelId="{62541055-5A64-834B-A030-ADCC3A0973D7}" type="presParOf" srcId="{F902A08F-D9D1-FA43-B190-744F51330758}" destId="{6B33F26C-3545-5544-8311-431DCB022F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9625-AFE4-514F-B301-E97D08643EB8}">
      <dsp:nvSpPr>
        <dsp:cNvPr id="0" name=""/>
        <dsp:cNvSpPr/>
      </dsp:nvSpPr>
      <dsp:spPr>
        <a:xfrm>
          <a:off x="2329163" y="0"/>
          <a:ext cx="1552775" cy="1107356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2329163" y="0"/>
        <a:ext cx="1552775" cy="1107356"/>
      </dsp:txXfrm>
    </dsp:sp>
    <dsp:sp modelId="{CE4B4113-8CAC-8D40-9B73-6147220E40E3}">
      <dsp:nvSpPr>
        <dsp:cNvPr id="0" name=""/>
        <dsp:cNvSpPr/>
      </dsp:nvSpPr>
      <dsp:spPr>
        <a:xfrm>
          <a:off x="1552775" y="1107356"/>
          <a:ext cx="3105551" cy="1107356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sp:txBody>
      <dsp:txXfrm>
        <a:off x="2096247" y="1107356"/>
        <a:ext cx="2018608" cy="1107356"/>
      </dsp:txXfrm>
    </dsp:sp>
    <dsp:sp modelId="{868A2525-58C9-FB46-A490-82E2D0C7B621}">
      <dsp:nvSpPr>
        <dsp:cNvPr id="0" name=""/>
        <dsp:cNvSpPr/>
      </dsp:nvSpPr>
      <dsp:spPr>
        <a:xfrm>
          <a:off x="776387" y="2214712"/>
          <a:ext cx="4658327" cy="1107356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1591595" y="2214712"/>
        <a:ext cx="3027912" cy="1107356"/>
      </dsp:txXfrm>
    </dsp:sp>
    <dsp:sp modelId="{30FDFD01-904E-594F-B83C-24CB8646EF25}">
      <dsp:nvSpPr>
        <dsp:cNvPr id="0" name=""/>
        <dsp:cNvSpPr/>
      </dsp:nvSpPr>
      <dsp:spPr>
        <a:xfrm>
          <a:off x="0" y="3322068"/>
          <a:ext cx="6211103" cy="1107356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1086943" y="3322068"/>
        <a:ext cx="4037216" cy="110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9625-AFE4-514F-B301-E97D08643EB8}">
      <dsp:nvSpPr>
        <dsp:cNvPr id="0" name=""/>
        <dsp:cNvSpPr/>
      </dsp:nvSpPr>
      <dsp:spPr>
        <a:xfrm>
          <a:off x="2070367" y="0"/>
          <a:ext cx="2070367" cy="1476475"/>
        </a:xfrm>
        <a:prstGeom prst="trapezoid">
          <a:avLst>
            <a:gd name="adj" fmla="val 70112"/>
          </a:avLst>
        </a:prstGeom>
        <a:solidFill>
          <a:schemeClr val="bg2"/>
        </a:solidFill>
        <a:ln w="127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solidFill>
              <a:schemeClr val="bg1"/>
            </a:solidFill>
            <a:latin typeface="Helvetica Neue"/>
            <a:cs typeface="Helvetica Neue"/>
          </a:endParaRPr>
        </a:p>
      </dsp:txBody>
      <dsp:txXfrm>
        <a:off x="2070367" y="0"/>
        <a:ext cx="2070367" cy="1476475"/>
      </dsp:txXfrm>
    </dsp:sp>
    <dsp:sp modelId="{CE4B4113-8CAC-8D40-9B73-6147220E40E3}">
      <dsp:nvSpPr>
        <dsp:cNvPr id="0" name=""/>
        <dsp:cNvSpPr/>
      </dsp:nvSpPr>
      <dsp:spPr>
        <a:xfrm>
          <a:off x="1035183" y="1476475"/>
          <a:ext cx="4140735" cy="1476475"/>
        </a:xfrm>
        <a:prstGeom prst="trapezoid">
          <a:avLst>
            <a:gd name="adj" fmla="val 70112"/>
          </a:avLst>
        </a:prstGeom>
        <a:solidFill>
          <a:schemeClr val="bg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FFFFFF"/>
              </a:solidFill>
              <a:latin typeface="Helvetica Neue"/>
              <a:cs typeface="Helvetica Neue"/>
            </a:rPr>
            <a:t>[Text]</a:t>
          </a:r>
        </a:p>
      </dsp:txBody>
      <dsp:txXfrm>
        <a:off x="1759812" y="1476475"/>
        <a:ext cx="2691477" cy="1476475"/>
      </dsp:txXfrm>
    </dsp:sp>
    <dsp:sp modelId="{868A2525-58C9-FB46-A490-82E2D0C7B621}">
      <dsp:nvSpPr>
        <dsp:cNvPr id="0" name=""/>
        <dsp:cNvSpPr/>
      </dsp:nvSpPr>
      <dsp:spPr>
        <a:xfrm>
          <a:off x="0" y="2952950"/>
          <a:ext cx="6211103" cy="1476475"/>
        </a:xfrm>
        <a:prstGeom prst="trapezoid">
          <a:avLst>
            <a:gd name="adj" fmla="val 7011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  <a:latin typeface="Helvetica Neue"/>
              <a:cs typeface="Helvetica Neue"/>
            </a:rPr>
            <a:t>[Text]</a:t>
          </a:r>
        </a:p>
      </dsp:txBody>
      <dsp:txXfrm>
        <a:off x="1086943" y="2952950"/>
        <a:ext cx="4037216" cy="147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3AA83-0331-A946-ADDB-F287CC1969EF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CF24-3E22-D241-8907-2A37EE4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2523-9D72-CB41-8D09-2C15EA0C0F3C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852F-C953-3445-B10C-3B6B94EB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4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52F-C953-3445-B10C-3B6B94EB42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77" y="530100"/>
            <a:ext cx="7021712" cy="1731951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377" y="2479364"/>
            <a:ext cx="7021711" cy="97860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0377" y="6124648"/>
            <a:ext cx="523993" cy="365125"/>
          </a:xfrm>
        </p:spPr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1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6049342"/>
            <a:ext cx="12207240" cy="808658"/>
          </a:xfrm>
          <a:prstGeom prst="rect">
            <a:avLst/>
          </a:prstGeom>
          <a:solidFill>
            <a:srgbClr val="041E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556" y="1338867"/>
            <a:ext cx="11578885" cy="426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001" y="6257253"/>
            <a:ext cx="523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55 Helvetica Roman"/>
                <a:cs typeface="55 Helvetica Roman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5956645"/>
            <a:ext cx="12188826" cy="92697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DE628-1E65-58F9-D557-E894F1EA4E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4682" y="6196546"/>
            <a:ext cx="1681415" cy="486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C0787-1E21-70A2-6B29-4EDAC75C30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28" y="6202058"/>
            <a:ext cx="2907962" cy="4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2D50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9321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5363" y="861429"/>
            <a:ext cx="6284387" cy="1304588"/>
          </a:xfrm>
        </p:spPr>
        <p:txBody>
          <a:bodyPr>
            <a:noAutofit/>
          </a:bodyPr>
          <a:lstStyle/>
          <a:p>
            <a:pPr algn="l"/>
            <a:r>
              <a:rPr lang="en-US" sz="5400" b="1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5363" y="2054327"/>
            <a:ext cx="4743069" cy="7304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363" y="5423373"/>
            <a:ext cx="4466933" cy="730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6CD74-3F72-9572-CA91-B3ACE68FB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819" y="5328103"/>
            <a:ext cx="3182798" cy="9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1425" y="224110"/>
            <a:ext cx="10969943" cy="1055270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Stacked Bar Chart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97287420"/>
              </p:ext>
            </p:extLst>
          </p:nvPr>
        </p:nvGraphicFramePr>
        <p:xfrm>
          <a:off x="761692" y="1811679"/>
          <a:ext cx="10416261" cy="41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4340" y="1410391"/>
            <a:ext cx="720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40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9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1425" y="224110"/>
            <a:ext cx="10969943" cy="1055270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Line Chart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36450969"/>
              </p:ext>
            </p:extLst>
          </p:nvPr>
        </p:nvGraphicFramePr>
        <p:xfrm>
          <a:off x="761693" y="1811679"/>
          <a:ext cx="10341554" cy="41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4340" y="1410391"/>
            <a:ext cx="720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40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96" y="0"/>
            <a:ext cx="1220981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0971" y="0"/>
            <a:ext cx="4445308" cy="6858000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9911" y="542825"/>
            <a:ext cx="3778560" cy="705085"/>
          </a:xfrm>
        </p:spPr>
        <p:txBody>
          <a:bodyPr>
            <a:noAutofit/>
          </a:bodyPr>
          <a:lstStyle/>
          <a:p>
            <a:pPr algn="l"/>
            <a:r>
              <a:rPr lang="en-US" sz="3600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</a:t>
            </a:r>
            <a:endParaRPr lang="en-US" sz="2000" i="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1360" y="1412147"/>
            <a:ext cx="3448998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85375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" y="-17386"/>
            <a:ext cx="6085884" cy="346376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" y="3446385"/>
            <a:ext cx="6085881" cy="3429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4" y="3429000"/>
            <a:ext cx="6094412" cy="342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77356" y="-2"/>
            <a:ext cx="6111467" cy="3463771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45095" y="303601"/>
            <a:ext cx="5101485" cy="756571"/>
          </a:xfrm>
        </p:spPr>
        <p:txBody>
          <a:bodyPr>
            <a:noAutofit/>
          </a:bodyPr>
          <a:lstStyle/>
          <a:p>
            <a:pPr algn="l"/>
            <a:r>
              <a:rPr lang="en-US" sz="3600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</a:t>
            </a:r>
            <a:endParaRPr lang="en-US" sz="2000" i="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6048" y="1102186"/>
            <a:ext cx="5441790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2000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275463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51759"/>
            <a:ext cx="12188825" cy="2904286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115" y="2820222"/>
            <a:ext cx="5101485" cy="1055270"/>
          </a:xfrm>
        </p:spPr>
        <p:txBody>
          <a:bodyPr>
            <a:noAutofit/>
          </a:bodyPr>
          <a:lstStyle/>
          <a:p>
            <a:pPr algn="l"/>
            <a:r>
              <a:rPr lang="en-US" sz="4000" i="0" dirty="0">
                <a:solidFill>
                  <a:srgbClr val="BBBCBC"/>
                </a:solidFill>
              </a:rPr>
              <a:t>Impact Slide Example</a:t>
            </a:r>
            <a:endParaRPr lang="en-US" sz="2400" i="0" dirty="0">
              <a:solidFill>
                <a:srgbClr val="BBBCB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382" y="2474716"/>
            <a:ext cx="610725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b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</a:b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vitae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volutpat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Etiam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viverra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ultrices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sagittis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55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51759"/>
            <a:ext cx="12188825" cy="2904286"/>
          </a:xfrm>
          <a:prstGeom prst="rect">
            <a:avLst/>
          </a:prstGeom>
          <a:solidFill>
            <a:srgbClr val="011B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115" y="2820222"/>
            <a:ext cx="5101485" cy="1055270"/>
          </a:xfrm>
        </p:spPr>
        <p:txBody>
          <a:bodyPr>
            <a:noAutofit/>
          </a:bodyPr>
          <a:lstStyle/>
          <a:p>
            <a:pPr algn="l"/>
            <a:r>
              <a:rPr lang="en-US" sz="4000" i="0" dirty="0">
                <a:solidFill>
                  <a:srgbClr val="BBBCBC"/>
                </a:solidFill>
              </a:rPr>
              <a:t>Impact Slide Example</a:t>
            </a:r>
            <a:endParaRPr lang="en-US" sz="2400" i="0" dirty="0">
              <a:solidFill>
                <a:srgbClr val="BBBCB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382" y="2474716"/>
            <a:ext cx="610725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b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</a:b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dui.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vitae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volutpat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Etiam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viverra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ultrices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dobe Caslon Pro"/>
                <a:cs typeface="Adobe Caslon Pro"/>
              </a:rPr>
              <a:t>sagittis</a:t>
            </a:r>
            <a:r>
              <a:rPr lang="en-US" dirty="0">
                <a:solidFill>
                  <a:srgbClr val="FFFFFF"/>
                </a:solidFill>
                <a:latin typeface="Adobe Caslon Pro"/>
                <a:cs typeface="Adobe Casl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4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1425" y="301411"/>
            <a:ext cx="11526240" cy="1055270"/>
          </a:xfrm>
        </p:spPr>
        <p:txBody>
          <a:bodyPr>
            <a:noAutofit/>
          </a:bodyPr>
          <a:lstStyle/>
          <a:p>
            <a:pPr algn="l"/>
            <a:r>
              <a:rPr lang="en-US" sz="4000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with Quote</a:t>
            </a:r>
            <a:endParaRPr lang="en-US" sz="2400" i="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550" y="2437712"/>
            <a:ext cx="7391699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“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94846" y="2300835"/>
            <a:ext cx="7275403" cy="0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94846" y="4903911"/>
            <a:ext cx="7275403" cy="0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5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1425" y="301411"/>
            <a:ext cx="11526240" cy="1055270"/>
          </a:xfrm>
        </p:spPr>
        <p:txBody>
          <a:bodyPr>
            <a:noAutofit/>
          </a:bodyPr>
          <a:lstStyle/>
          <a:p>
            <a:pPr algn="l"/>
            <a:r>
              <a:rPr lang="en-US" sz="4000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Slide with Quote</a:t>
            </a:r>
            <a:endParaRPr lang="en-US" sz="2400" i="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965" y="2353744"/>
            <a:ext cx="7391699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“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Lorem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ipsum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dolor sit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faucibus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purus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luctus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aliquam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.”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25366" y="2269777"/>
            <a:ext cx="0" cy="2411563"/>
          </a:xfrm>
          <a:prstGeom prst="line">
            <a:avLst/>
          </a:prstGeom>
          <a:ln w="1905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2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00AA32-73D3-1342-9135-F3DC2CED80D4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9E27D1-ABB2-304B-B0B6-7EAD794AA07C}"/>
              </a:ext>
            </a:extLst>
          </p:cNvPr>
          <p:cNvSpPr txBox="1">
            <a:spLocks/>
          </p:cNvSpPr>
          <p:nvPr/>
        </p:nvSpPr>
        <p:spPr>
          <a:xfrm>
            <a:off x="361425" y="224110"/>
            <a:ext cx="11526240" cy="1055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400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 Up Number</a:t>
            </a:r>
            <a:endParaRPr lang="en-US" sz="2400" dirty="0">
              <a:solidFill>
                <a:srgbClr val="BB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00CBA-8FD3-D148-AB40-65ADCAA1D652}"/>
              </a:ext>
            </a:extLst>
          </p:cNvPr>
          <p:cNvSpPr txBox="1"/>
          <p:nvPr/>
        </p:nvSpPr>
        <p:spPr>
          <a:xfrm>
            <a:off x="3026979" y="2353744"/>
            <a:ext cx="727315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Lorem ipsum dolor sit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amet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consectetur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adipiscing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elit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Donec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facilisis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pulvinar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finibus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tincidunt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Sed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vel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lobortis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tellus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Cras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porttitor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feugiat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dui, ac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aliquet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urna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dobe Caslon Pro"/>
                <a:cs typeface="Adobe Caslon Pro"/>
              </a:rPr>
              <a:t>mattis</a:t>
            </a:r>
            <a:r>
              <a:rPr lang="en-US" sz="2400" dirty="0">
                <a:solidFill>
                  <a:srgbClr val="FFFFFF"/>
                </a:solidFill>
                <a:latin typeface="Adobe Caslon Pro"/>
                <a:cs typeface="Adobe Caslon Pro"/>
              </a:rPr>
              <a:t> sed.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34E278-83DB-954E-88B7-53D275E6B52D}"/>
              </a:ext>
            </a:extLst>
          </p:cNvPr>
          <p:cNvCxnSpPr/>
          <p:nvPr/>
        </p:nvCxnSpPr>
        <p:spPr>
          <a:xfrm flipV="1">
            <a:off x="2901311" y="2269777"/>
            <a:ext cx="0" cy="2411563"/>
          </a:xfrm>
          <a:prstGeom prst="line">
            <a:avLst/>
          </a:prstGeom>
          <a:ln w="12700" cmpd="sng">
            <a:solidFill>
              <a:srgbClr val="00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B7D977A-9EF1-CD41-957A-CC9E844D3420}"/>
              </a:ext>
            </a:extLst>
          </p:cNvPr>
          <p:cNvSpPr txBox="1">
            <a:spLocks/>
          </p:cNvSpPr>
          <p:nvPr/>
        </p:nvSpPr>
        <p:spPr>
          <a:xfrm>
            <a:off x="414683" y="2485785"/>
            <a:ext cx="2339484" cy="10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r"/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392631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56" y="341769"/>
            <a:ext cx="11578885" cy="78051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Callout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01" y="1082906"/>
            <a:ext cx="7609865" cy="470572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/>
              <a:t>Callout Box Notes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You can use both outline and fill callouts throughout your document</a:t>
            </a:r>
          </a:p>
          <a:p>
            <a:pPr lvl="1">
              <a:spcBef>
                <a:spcPts val="500"/>
              </a:spcBef>
            </a:pPr>
            <a:r>
              <a:rPr lang="en-US" sz="1800" dirty="0"/>
              <a:t>If your slide uses a lot of lines, then you many want to choose the filled callout, or vice versa</a:t>
            </a:r>
          </a:p>
          <a:p>
            <a:pPr lvl="1">
              <a:spcBef>
                <a:spcPts val="500"/>
              </a:spcBef>
            </a:pPr>
            <a:r>
              <a:rPr lang="en-US" sz="1800" dirty="0"/>
              <a:t>If your callout information is the main point of the slide, you may want to use the filled callout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Try to create a “box” of text, i.e., make all the lines of text a similar length (the sample callouts here have three [3] lines and they are all about the same length); no word should be on a line by itself (widow) unless it is 10 characters or longer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The space between the letters and the edge of the box (the box margins) should be the same on all four sides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chemeClr val="accent3"/>
                </a:solidFill>
              </a:rPr>
              <a:t>Note: </a:t>
            </a:r>
            <a:r>
              <a:rPr lang="en-US" sz="1800" dirty="0"/>
              <a:t>an orphan is a single line of text at the top of a column or page—widow is a single word or a line 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3564" y="1987625"/>
            <a:ext cx="3043926" cy="955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74320" tIns="228600" rIns="274320" bIns="2286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3563" y="1439211"/>
            <a:ext cx="2802512" cy="455486"/>
          </a:xfrm>
          <a:prstGeom prst="rect">
            <a:avLst/>
          </a:prstGeom>
          <a:noFill/>
          <a:ln>
            <a:noFill/>
          </a:ln>
        </p:spPr>
        <p:txBody>
          <a:bodyPr wrap="square" lIns="274320" tIns="228600" rIns="274320" bIns="2286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CALLOUT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3564" y="4135532"/>
            <a:ext cx="3043926" cy="955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274320" tIns="228600" rIns="274320" bIns="2286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3563" y="3589722"/>
            <a:ext cx="2802512" cy="455486"/>
          </a:xfrm>
          <a:prstGeom prst="rect">
            <a:avLst/>
          </a:prstGeom>
          <a:noFill/>
          <a:ln>
            <a:noFill/>
          </a:ln>
        </p:spPr>
        <p:txBody>
          <a:bodyPr wrap="square" lIns="274320" tIns="228600" rIns="274320" bIns="2286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CALLOUT</a:t>
            </a:r>
          </a:p>
        </p:txBody>
      </p:sp>
    </p:spTree>
    <p:extLst>
      <p:ext uri="{BB962C8B-B14F-4D97-AF65-F5344CB8AC3E}">
        <p14:creationId xmlns:p14="http://schemas.microsoft.com/office/powerpoint/2010/main" val="78472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448846"/>
            <a:ext cx="12188826" cy="5409154"/>
          </a:xfrm>
          <a:prstGeom prst="rect">
            <a:avLst/>
          </a:prstGeom>
          <a:solidFill>
            <a:srgbClr val="041E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362775"/>
            <a:ext cx="12188826" cy="92697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163795" y="2285614"/>
            <a:ext cx="6284387" cy="10875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1" kern="1200">
                <a:solidFill>
                  <a:srgbClr val="002D50"/>
                </a:solidFill>
                <a:latin typeface="Adobe Caslon Pro"/>
                <a:ea typeface="+mj-ea"/>
                <a:cs typeface="Adobe Caslon Pro"/>
              </a:defRPr>
            </a:lvl1pPr>
          </a:lstStyle>
          <a:p>
            <a:pPr algn="l"/>
            <a:r>
              <a:rPr lang="en-US" sz="5400" b="1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1163795" y="3289548"/>
            <a:ext cx="5397649" cy="7304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55 Helvetica Roman"/>
                <a:ea typeface="+mn-ea"/>
                <a:cs typeface="55 Helvetica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795" y="373126"/>
            <a:ext cx="4193371" cy="685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7325D-A18C-DE81-E356-ADBC294B3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819" y="5328103"/>
            <a:ext cx="3182798" cy="9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088" y="8650"/>
            <a:ext cx="4630737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18" y="5288764"/>
            <a:ext cx="2688351" cy="1113071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ctrTitle"/>
          </p:nvPr>
        </p:nvSpPr>
        <p:spPr>
          <a:xfrm>
            <a:off x="851399" y="997879"/>
            <a:ext cx="5692537" cy="1304588"/>
          </a:xfrm>
        </p:spPr>
        <p:txBody>
          <a:bodyPr>
            <a:noAutofit/>
          </a:bodyPr>
          <a:lstStyle/>
          <a:p>
            <a:pPr algn="ctr"/>
            <a:r>
              <a:rPr lang="en-US" sz="5400" b="1" i="0" dirty="0">
                <a:solidFill>
                  <a:srgbClr val="BBB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12" name="Subtitle 6"/>
          <p:cNvSpPr>
            <a:spLocks noGrp="1"/>
          </p:cNvSpPr>
          <p:nvPr>
            <p:ph type="subTitle" idx="1"/>
          </p:nvPr>
        </p:nvSpPr>
        <p:spPr>
          <a:xfrm>
            <a:off x="1326133" y="2190777"/>
            <a:ext cx="4743069" cy="730441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C308-D8E7-758B-6ADE-AE53FFDFBB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632" y="5456346"/>
            <a:ext cx="2688351" cy="7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322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8038" y="5127516"/>
            <a:ext cx="5041284" cy="1214203"/>
          </a:xfrm>
          <a:prstGeom prst="rect">
            <a:avLst/>
          </a:prstGeom>
          <a:solidFill>
            <a:srgbClr val="011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9604" y="1615984"/>
            <a:ext cx="5692537" cy="1304588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9604" y="2808882"/>
            <a:ext cx="4743069" cy="730441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B73E-3116-623E-70F5-606B9D76B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900" y="5369396"/>
            <a:ext cx="4466933" cy="7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80003" y="1100077"/>
            <a:ext cx="5380033" cy="4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pulvinar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Ut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dui,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faucibus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dui.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441" y="301609"/>
            <a:ext cx="10969943" cy="7884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Standard Slide with Graphic (2-Col)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864" y="2047678"/>
            <a:ext cx="5833209" cy="3672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Delete and place graphic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864" y="1227397"/>
            <a:ext cx="5833209" cy="63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Graphic Title—Helvetica Neue (or Arial) 16pt Bold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Graphic Subtitle—Helvetica Neue (or Arial) 14pt</a:t>
            </a:r>
          </a:p>
        </p:txBody>
      </p:sp>
    </p:spTree>
    <p:extLst>
      <p:ext uri="{BB962C8B-B14F-4D97-AF65-F5344CB8AC3E}">
        <p14:creationId xmlns:p14="http://schemas.microsoft.com/office/powerpoint/2010/main" val="306477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556" y="341769"/>
            <a:ext cx="11578885" cy="7736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Slide with Graphic and Bulleted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3496" y="2048998"/>
            <a:ext cx="5557246" cy="368142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200" dirty="0"/>
              <a:t>Bulleted Text—Adobe Caslon 22pt Regular</a:t>
            </a:r>
          </a:p>
          <a:p>
            <a:pPr>
              <a:spcBef>
                <a:spcPts val="500"/>
              </a:spcBef>
            </a:pPr>
            <a:r>
              <a:rPr lang="en-US" sz="2200" dirty="0"/>
              <a:t>Five bullet levels are built in (hit Enter then Tab to get to the next bullet level)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Second level</a:t>
            </a:r>
          </a:p>
          <a:p>
            <a:pPr lvl="2">
              <a:spcBef>
                <a:spcPts val="500"/>
              </a:spcBef>
            </a:pPr>
            <a:r>
              <a:rPr lang="en-US" sz="2200" dirty="0"/>
              <a:t>Third level</a:t>
            </a:r>
          </a:p>
          <a:p>
            <a:pPr lvl="3">
              <a:spcBef>
                <a:spcPts val="500"/>
              </a:spcBef>
            </a:pPr>
            <a:r>
              <a:rPr lang="en-US" sz="2200" dirty="0"/>
              <a:t>Fourth level</a:t>
            </a:r>
          </a:p>
          <a:p>
            <a:pPr lvl="4">
              <a:spcBef>
                <a:spcPts val="500"/>
              </a:spcBef>
            </a:pPr>
            <a:r>
              <a:rPr lang="en-US" sz="220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441" y="1987826"/>
            <a:ext cx="5833209" cy="3742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Delete and place graphic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484" y="1176563"/>
            <a:ext cx="5833209" cy="63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Graphic Title—Helvetica Neue or Arial 16pt Bold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Graphic Subtitle—Helvetica Neue or Arial 14pt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2650" y="26410486"/>
            <a:ext cx="5833209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Helvetica Neue"/>
                <a:cs typeface="Helvetica Neue"/>
              </a:rPr>
              <a:t>Bulleted Text Style Title—</a:t>
            </a:r>
            <a:br>
              <a:rPr lang="en-US" sz="2000" b="1" dirty="0">
                <a:latin typeface="Helvetica Neue"/>
                <a:cs typeface="Helvetica Neue"/>
              </a:rPr>
            </a:br>
            <a:r>
              <a:rPr lang="en-US" sz="2000" b="1" dirty="0">
                <a:latin typeface="Helvetica Neue"/>
                <a:cs typeface="Helvetica Neue"/>
              </a:rPr>
              <a:t>Helvetica </a:t>
            </a:r>
            <a:r>
              <a:rPr lang="en-US" sz="2000" b="1" dirty="0" err="1">
                <a:latin typeface="Helvetica Neue"/>
                <a:cs typeface="Helvetica Neue"/>
              </a:rPr>
              <a:t>Neue</a:t>
            </a:r>
            <a:r>
              <a:rPr lang="en-US" sz="2000" b="1" dirty="0">
                <a:latin typeface="Helvetica Neue"/>
                <a:cs typeface="Helvetica Neue"/>
              </a:rPr>
              <a:t> 20pt Bold</a:t>
            </a:r>
          </a:p>
        </p:txBody>
      </p:sp>
    </p:spTree>
    <p:extLst>
      <p:ext uri="{BB962C8B-B14F-4D97-AF65-F5344CB8AC3E}">
        <p14:creationId xmlns:p14="http://schemas.microsoft.com/office/powerpoint/2010/main" val="24536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441" y="1684639"/>
            <a:ext cx="1993641" cy="112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2000" dirty="0"/>
              <a:t>Add Title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250779" y="1402400"/>
            <a:ext cx="4883772" cy="70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250779" y="2476520"/>
            <a:ext cx="4883772" cy="70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250779" y="3550640"/>
            <a:ext cx="4883772" cy="70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250779" y="4624759"/>
            <a:ext cx="4883772" cy="70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1033916"/>
              </p:ext>
            </p:extLst>
          </p:nvPr>
        </p:nvGraphicFramePr>
        <p:xfrm>
          <a:off x="435551" y="1210251"/>
          <a:ext cx="6211103" cy="44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272826" y="1775029"/>
            <a:ext cx="2886476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23026" y="2841094"/>
            <a:ext cx="2036276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26277" y="3913666"/>
            <a:ext cx="1333025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62937" y="4996083"/>
            <a:ext cx="596365" cy="0"/>
          </a:xfrm>
          <a:prstGeom prst="straightConnector1">
            <a:avLst/>
          </a:prstGeom>
          <a:ln>
            <a:solidFill>
              <a:srgbClr val="011B3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49441" y="301609"/>
            <a:ext cx="10969943" cy="7884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Pyramid Layout</a:t>
            </a:r>
          </a:p>
        </p:txBody>
      </p:sp>
    </p:spTree>
    <p:extLst>
      <p:ext uri="{BB962C8B-B14F-4D97-AF65-F5344CB8AC3E}">
        <p14:creationId xmlns:p14="http://schemas.microsoft.com/office/powerpoint/2010/main" val="14239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Pyramid Layout with Divider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441" y="1684639"/>
            <a:ext cx="1993641" cy="112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2000" dirty="0"/>
              <a:t>Add Title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079891" y="2863458"/>
            <a:ext cx="236166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08824" y="4907052"/>
            <a:ext cx="103272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7546129" y="2422981"/>
            <a:ext cx="3452099" cy="81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46129" y="4499107"/>
            <a:ext cx="3452099" cy="81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Text. Vertically align this box with arrow.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63121112"/>
              </p:ext>
            </p:extLst>
          </p:nvPr>
        </p:nvGraphicFramePr>
        <p:xfrm>
          <a:off x="496031" y="1229941"/>
          <a:ext cx="6211103" cy="44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rapezoid 23"/>
          <p:cNvSpPr/>
          <p:nvPr/>
        </p:nvSpPr>
        <p:spPr>
          <a:xfrm>
            <a:off x="1524748" y="2698701"/>
            <a:ext cx="2218864" cy="1481328"/>
          </a:xfrm>
          <a:custGeom>
            <a:avLst/>
            <a:gdLst>
              <a:gd name="connsiteX0" fmla="*/ 0 w 4039038"/>
              <a:gd name="connsiteY0" fmla="*/ 1438520 h 1438520"/>
              <a:gd name="connsiteX1" fmla="*/ 969994 w 4039038"/>
              <a:gd name="connsiteY1" fmla="*/ 0 h 1438520"/>
              <a:gd name="connsiteX2" fmla="*/ 3069044 w 4039038"/>
              <a:gd name="connsiteY2" fmla="*/ 0 h 1438520"/>
              <a:gd name="connsiteX3" fmla="*/ 4039038 w 4039038"/>
              <a:gd name="connsiteY3" fmla="*/ 1438520 h 1438520"/>
              <a:gd name="connsiteX4" fmla="*/ 0 w 4039038"/>
              <a:gd name="connsiteY4" fmla="*/ 1438520 h 1438520"/>
              <a:gd name="connsiteX0" fmla="*/ 0 w 3089331"/>
              <a:gd name="connsiteY0" fmla="*/ 1438520 h 1438520"/>
              <a:gd name="connsiteX1" fmla="*/ 969994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089331"/>
              <a:gd name="connsiteY0" fmla="*/ 1438520 h 1438520"/>
              <a:gd name="connsiteX1" fmla="*/ 1285093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456947"/>
              <a:gd name="connsiteY0" fmla="*/ 1427476 h 1427476"/>
              <a:gd name="connsiteX1" fmla="*/ 1652709 w 3456947"/>
              <a:gd name="connsiteY1" fmla="*/ 0 h 1427476"/>
              <a:gd name="connsiteX2" fmla="*/ 3436660 w 3456947"/>
              <a:gd name="connsiteY2" fmla="*/ 0 h 1427476"/>
              <a:gd name="connsiteX3" fmla="*/ 3456947 w 3456947"/>
              <a:gd name="connsiteY3" fmla="*/ 1416433 h 1427476"/>
              <a:gd name="connsiteX4" fmla="*/ 0 w 3456947"/>
              <a:gd name="connsiteY4" fmla="*/ 1427476 h 1427476"/>
              <a:gd name="connsiteX0" fmla="*/ 0 w 3456947"/>
              <a:gd name="connsiteY0" fmla="*/ 1438520 h 1438520"/>
              <a:gd name="connsiteX1" fmla="*/ 1582687 w 3456947"/>
              <a:gd name="connsiteY1" fmla="*/ 0 h 1438520"/>
              <a:gd name="connsiteX2" fmla="*/ 3436660 w 3456947"/>
              <a:gd name="connsiteY2" fmla="*/ 11044 h 1438520"/>
              <a:gd name="connsiteX3" fmla="*/ 3456947 w 3456947"/>
              <a:gd name="connsiteY3" fmla="*/ 1427477 h 1438520"/>
              <a:gd name="connsiteX4" fmla="*/ 0 w 3456947"/>
              <a:gd name="connsiteY4" fmla="*/ 1438520 h 1438520"/>
              <a:gd name="connsiteX0" fmla="*/ 0 w 3497056"/>
              <a:gd name="connsiteY0" fmla="*/ 1440176 h 1440176"/>
              <a:gd name="connsiteX1" fmla="*/ 1582687 w 3497056"/>
              <a:gd name="connsiteY1" fmla="*/ 1656 h 1440176"/>
              <a:gd name="connsiteX2" fmla="*/ 3497056 w 3497056"/>
              <a:gd name="connsiteY2" fmla="*/ 0 h 1440176"/>
              <a:gd name="connsiteX3" fmla="*/ 3456947 w 3497056"/>
              <a:gd name="connsiteY3" fmla="*/ 1429133 h 1440176"/>
              <a:gd name="connsiteX4" fmla="*/ 0 w 3497056"/>
              <a:gd name="connsiteY4" fmla="*/ 1440176 h 1440176"/>
              <a:gd name="connsiteX0" fmla="*/ 0 w 3557607"/>
              <a:gd name="connsiteY0" fmla="*/ 1440176 h 1440176"/>
              <a:gd name="connsiteX1" fmla="*/ 1582687 w 3557607"/>
              <a:gd name="connsiteY1" fmla="*/ 1656 h 1440176"/>
              <a:gd name="connsiteX2" fmla="*/ 3497056 w 3557607"/>
              <a:gd name="connsiteY2" fmla="*/ 0 h 1440176"/>
              <a:gd name="connsiteX3" fmla="*/ 3557607 w 3557607"/>
              <a:gd name="connsiteY3" fmla="*/ 1435483 h 1440176"/>
              <a:gd name="connsiteX4" fmla="*/ 0 w 3557607"/>
              <a:gd name="connsiteY4" fmla="*/ 1440176 h 1440176"/>
              <a:gd name="connsiteX0" fmla="*/ 0 w 3517343"/>
              <a:gd name="connsiteY0" fmla="*/ 1440176 h 1440176"/>
              <a:gd name="connsiteX1" fmla="*/ 1582687 w 3517343"/>
              <a:gd name="connsiteY1" fmla="*/ 1656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653149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343" h="1440176">
                <a:moveTo>
                  <a:pt x="0" y="1440176"/>
                </a:moveTo>
                <a:lnTo>
                  <a:pt x="1653149" y="7829"/>
                </a:lnTo>
                <a:lnTo>
                  <a:pt x="3497056" y="0"/>
                </a:lnTo>
                <a:lnTo>
                  <a:pt x="3517343" y="1435483"/>
                </a:lnTo>
                <a:lnTo>
                  <a:pt x="0" y="1440176"/>
                </a:lnTo>
                <a:close/>
              </a:path>
            </a:pathLst>
          </a:custGeom>
          <a:solidFill>
            <a:schemeClr val="bg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3"/>
          <p:cNvSpPr/>
          <p:nvPr/>
        </p:nvSpPr>
        <p:spPr>
          <a:xfrm flipH="1">
            <a:off x="3619500" y="2698701"/>
            <a:ext cx="2070100" cy="1481328"/>
          </a:xfrm>
          <a:custGeom>
            <a:avLst/>
            <a:gdLst>
              <a:gd name="connsiteX0" fmla="*/ 0 w 4039038"/>
              <a:gd name="connsiteY0" fmla="*/ 1438520 h 1438520"/>
              <a:gd name="connsiteX1" fmla="*/ 969994 w 4039038"/>
              <a:gd name="connsiteY1" fmla="*/ 0 h 1438520"/>
              <a:gd name="connsiteX2" fmla="*/ 3069044 w 4039038"/>
              <a:gd name="connsiteY2" fmla="*/ 0 h 1438520"/>
              <a:gd name="connsiteX3" fmla="*/ 4039038 w 4039038"/>
              <a:gd name="connsiteY3" fmla="*/ 1438520 h 1438520"/>
              <a:gd name="connsiteX4" fmla="*/ 0 w 4039038"/>
              <a:gd name="connsiteY4" fmla="*/ 1438520 h 1438520"/>
              <a:gd name="connsiteX0" fmla="*/ 0 w 3089331"/>
              <a:gd name="connsiteY0" fmla="*/ 1438520 h 1438520"/>
              <a:gd name="connsiteX1" fmla="*/ 969994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089331"/>
              <a:gd name="connsiteY0" fmla="*/ 1438520 h 1438520"/>
              <a:gd name="connsiteX1" fmla="*/ 1285093 w 3089331"/>
              <a:gd name="connsiteY1" fmla="*/ 0 h 1438520"/>
              <a:gd name="connsiteX2" fmla="*/ 3069044 w 3089331"/>
              <a:gd name="connsiteY2" fmla="*/ 0 h 1438520"/>
              <a:gd name="connsiteX3" fmla="*/ 3089331 w 3089331"/>
              <a:gd name="connsiteY3" fmla="*/ 1416433 h 1438520"/>
              <a:gd name="connsiteX4" fmla="*/ 0 w 3089331"/>
              <a:gd name="connsiteY4" fmla="*/ 1438520 h 1438520"/>
              <a:gd name="connsiteX0" fmla="*/ 0 w 3456947"/>
              <a:gd name="connsiteY0" fmla="*/ 1427476 h 1427476"/>
              <a:gd name="connsiteX1" fmla="*/ 1652709 w 3456947"/>
              <a:gd name="connsiteY1" fmla="*/ 0 h 1427476"/>
              <a:gd name="connsiteX2" fmla="*/ 3436660 w 3456947"/>
              <a:gd name="connsiteY2" fmla="*/ 0 h 1427476"/>
              <a:gd name="connsiteX3" fmla="*/ 3456947 w 3456947"/>
              <a:gd name="connsiteY3" fmla="*/ 1416433 h 1427476"/>
              <a:gd name="connsiteX4" fmla="*/ 0 w 3456947"/>
              <a:gd name="connsiteY4" fmla="*/ 1427476 h 1427476"/>
              <a:gd name="connsiteX0" fmla="*/ 0 w 3456947"/>
              <a:gd name="connsiteY0" fmla="*/ 1438520 h 1438520"/>
              <a:gd name="connsiteX1" fmla="*/ 1582687 w 3456947"/>
              <a:gd name="connsiteY1" fmla="*/ 0 h 1438520"/>
              <a:gd name="connsiteX2" fmla="*/ 3436660 w 3456947"/>
              <a:gd name="connsiteY2" fmla="*/ 11044 h 1438520"/>
              <a:gd name="connsiteX3" fmla="*/ 3456947 w 3456947"/>
              <a:gd name="connsiteY3" fmla="*/ 1427477 h 1438520"/>
              <a:gd name="connsiteX4" fmla="*/ 0 w 3456947"/>
              <a:gd name="connsiteY4" fmla="*/ 1438520 h 1438520"/>
              <a:gd name="connsiteX0" fmla="*/ 0 w 3497056"/>
              <a:gd name="connsiteY0" fmla="*/ 1440176 h 1440176"/>
              <a:gd name="connsiteX1" fmla="*/ 1582687 w 3497056"/>
              <a:gd name="connsiteY1" fmla="*/ 1656 h 1440176"/>
              <a:gd name="connsiteX2" fmla="*/ 3497056 w 3497056"/>
              <a:gd name="connsiteY2" fmla="*/ 0 h 1440176"/>
              <a:gd name="connsiteX3" fmla="*/ 3456947 w 3497056"/>
              <a:gd name="connsiteY3" fmla="*/ 1429133 h 1440176"/>
              <a:gd name="connsiteX4" fmla="*/ 0 w 3497056"/>
              <a:gd name="connsiteY4" fmla="*/ 1440176 h 1440176"/>
              <a:gd name="connsiteX0" fmla="*/ 0 w 3557607"/>
              <a:gd name="connsiteY0" fmla="*/ 1440176 h 1440176"/>
              <a:gd name="connsiteX1" fmla="*/ 1582687 w 3557607"/>
              <a:gd name="connsiteY1" fmla="*/ 1656 h 1440176"/>
              <a:gd name="connsiteX2" fmla="*/ 3497056 w 3557607"/>
              <a:gd name="connsiteY2" fmla="*/ 0 h 1440176"/>
              <a:gd name="connsiteX3" fmla="*/ 3557607 w 3557607"/>
              <a:gd name="connsiteY3" fmla="*/ 1435483 h 1440176"/>
              <a:gd name="connsiteX4" fmla="*/ 0 w 3557607"/>
              <a:gd name="connsiteY4" fmla="*/ 1440176 h 1440176"/>
              <a:gd name="connsiteX0" fmla="*/ 0 w 3517343"/>
              <a:gd name="connsiteY0" fmla="*/ 1440176 h 1440176"/>
              <a:gd name="connsiteX1" fmla="*/ 1582687 w 3517343"/>
              <a:gd name="connsiteY1" fmla="*/ 1656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653149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  <a:gd name="connsiteX0" fmla="*/ 0 w 3517343"/>
              <a:gd name="connsiteY0" fmla="*/ 1440176 h 1440176"/>
              <a:gd name="connsiteX1" fmla="*/ 1818778 w 3517343"/>
              <a:gd name="connsiteY1" fmla="*/ 7829 h 1440176"/>
              <a:gd name="connsiteX2" fmla="*/ 3497056 w 3517343"/>
              <a:gd name="connsiteY2" fmla="*/ 0 h 1440176"/>
              <a:gd name="connsiteX3" fmla="*/ 3517343 w 3517343"/>
              <a:gd name="connsiteY3" fmla="*/ 1435483 h 1440176"/>
              <a:gd name="connsiteX4" fmla="*/ 0 w 3517343"/>
              <a:gd name="connsiteY4" fmla="*/ 1440176 h 14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343" h="1440176">
                <a:moveTo>
                  <a:pt x="0" y="1440176"/>
                </a:moveTo>
                <a:lnTo>
                  <a:pt x="1818778" y="7829"/>
                </a:lnTo>
                <a:lnTo>
                  <a:pt x="3497056" y="0"/>
                </a:lnTo>
                <a:lnTo>
                  <a:pt x="3517343" y="1435483"/>
                </a:lnTo>
                <a:lnTo>
                  <a:pt x="0" y="1440176"/>
                </a:lnTo>
                <a:close/>
              </a:path>
            </a:pathLst>
          </a:custGeom>
          <a:solidFill>
            <a:schemeClr val="bg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50229" y="3093362"/>
            <a:ext cx="1102571" cy="68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800" b="0" dirty="0">
                <a:solidFill>
                  <a:schemeClr val="bg1"/>
                </a:solidFill>
              </a:rPr>
              <a:t>[Text]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18679" y="3093362"/>
            <a:ext cx="1102571" cy="68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002D50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800" b="0" dirty="0">
                <a:solidFill>
                  <a:schemeClr val="bg1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9949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1425" y="224110"/>
            <a:ext cx="10969943" cy="1055270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Bar Chart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22371556"/>
              </p:ext>
            </p:extLst>
          </p:nvPr>
        </p:nvGraphicFramePr>
        <p:xfrm>
          <a:off x="761692" y="1685727"/>
          <a:ext cx="10416261" cy="41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4340" y="1284439"/>
            <a:ext cx="720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 Here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400" b="1" dirty="0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400" b="1" dirty="0" err="1">
                <a:solidFill>
                  <a:srgbClr val="0B3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400" b="1" dirty="0">
              <a:solidFill>
                <a:srgbClr val="0B3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9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etown University OA">
      <a:dk1>
        <a:sysClr val="windowText" lastClr="000000"/>
      </a:dk1>
      <a:lt1>
        <a:sysClr val="window" lastClr="FFFFFF"/>
      </a:lt1>
      <a:dk2>
        <a:srgbClr val="011B39"/>
      </a:dk2>
      <a:lt2>
        <a:srgbClr val="4A4C4D"/>
      </a:lt2>
      <a:accent1>
        <a:srgbClr val="003B7C"/>
      </a:accent1>
      <a:accent2>
        <a:srgbClr val="9CA09C"/>
      </a:accent2>
      <a:accent3>
        <a:srgbClr val="00A4CC"/>
      </a:accent3>
      <a:accent4>
        <a:srgbClr val="46A536"/>
      </a:accent4>
      <a:accent5>
        <a:srgbClr val="CD0032"/>
      </a:accent5>
      <a:accent6>
        <a:srgbClr val="580A1D"/>
      </a:accent6>
      <a:hlink>
        <a:srgbClr val="003D81"/>
      </a:hlink>
      <a:folHlink>
        <a:srgbClr val="00A4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841</Words>
  <Application>Microsoft Macintosh PowerPoint</Application>
  <PresentationFormat>Custom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55 Helvetica Roman</vt:lpstr>
      <vt:lpstr>Adobe Caslon Pro</vt:lpstr>
      <vt:lpstr>Arial</vt:lpstr>
      <vt:lpstr>Calibri</vt:lpstr>
      <vt:lpstr>Helvetica Neue</vt:lpstr>
      <vt:lpstr>Times New Roman</vt:lpstr>
      <vt:lpstr>Office Theme</vt:lpstr>
      <vt:lpstr>Insert Title Here</vt:lpstr>
      <vt:lpstr>PowerPoint Presentation</vt:lpstr>
      <vt:lpstr>Insert Title Here</vt:lpstr>
      <vt:lpstr>Insert Title Here</vt:lpstr>
      <vt:lpstr>PowerPoint Presentation</vt:lpstr>
      <vt:lpstr>Standard Slide with Graphic and Bulleted Text</vt:lpstr>
      <vt:lpstr>PowerPoint Presentation</vt:lpstr>
      <vt:lpstr>Pyramid Layout with Divider</vt:lpstr>
      <vt:lpstr>Bar Chart</vt:lpstr>
      <vt:lpstr>Stacked Bar Chart</vt:lpstr>
      <vt:lpstr>Line Chart</vt:lpstr>
      <vt:lpstr>Impact Slide</vt:lpstr>
      <vt:lpstr>Impact Slide</vt:lpstr>
      <vt:lpstr>Impact Slide Example</vt:lpstr>
      <vt:lpstr>Impact Slide Example</vt:lpstr>
      <vt:lpstr>Impact Slide with Quote</vt:lpstr>
      <vt:lpstr>Impact Slide with Quote</vt:lpstr>
      <vt:lpstr>PowerPoint Presentation</vt:lpstr>
      <vt:lpstr>Callout Boxes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John D LaRue</cp:lastModifiedBy>
  <cp:revision>230</cp:revision>
  <cp:lastPrinted>2018-07-26T19:34:42Z</cp:lastPrinted>
  <dcterms:created xsi:type="dcterms:W3CDTF">2012-07-27T14:34:45Z</dcterms:created>
  <dcterms:modified xsi:type="dcterms:W3CDTF">2025-12-16T15:23:44Z</dcterms:modified>
</cp:coreProperties>
</file>